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90" r:id="rId2"/>
    <p:sldId id="291" r:id="rId3"/>
    <p:sldId id="289" r:id="rId4"/>
    <p:sldId id="292" r:id="rId5"/>
    <p:sldId id="293" r:id="rId6"/>
    <p:sldId id="294" r:id="rId7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9"/>
      <p:bold r:id="rId10"/>
      <p:italic r:id="rId11"/>
      <p:boldItalic r:id="rId12"/>
    </p:embeddedFont>
    <p:embeddedFont>
      <p:font typeface="Fira Sans Extra Condensed SemiBold" panose="020B060402020202020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788DAA-D0B5-4A0E-98E5-D1BD9E1802BA}">
  <a:tblStyle styleId="{2A788DAA-D0B5-4A0E-98E5-D1BD9E1802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86" y="1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>
          <a:extLst>
            <a:ext uri="{FF2B5EF4-FFF2-40B4-BE49-F238E27FC236}">
              <a16:creationId xmlns:a16="http://schemas.microsoft.com/office/drawing/2014/main" id="{84BA2221-F7CF-D310-7EF7-C73A3A0C1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d79ed1dba6_0_1513:notes">
            <a:extLst>
              <a:ext uri="{FF2B5EF4-FFF2-40B4-BE49-F238E27FC236}">
                <a16:creationId xmlns:a16="http://schemas.microsoft.com/office/drawing/2014/main" id="{ED513AA6-C16C-2183-06E9-E75F0F9917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d79ed1dba6_0_1513:notes">
            <a:extLst>
              <a:ext uri="{FF2B5EF4-FFF2-40B4-BE49-F238E27FC236}">
                <a16:creationId xmlns:a16="http://schemas.microsoft.com/office/drawing/2014/main" id="{CA2CA361-C748-8704-66DB-6C869AF2F9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637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>
          <a:extLst>
            <a:ext uri="{FF2B5EF4-FFF2-40B4-BE49-F238E27FC236}">
              <a16:creationId xmlns:a16="http://schemas.microsoft.com/office/drawing/2014/main" id="{F71E1E3A-A913-400B-A349-DEA5C6469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d79ed1dba6_0_1116:notes">
            <a:extLst>
              <a:ext uri="{FF2B5EF4-FFF2-40B4-BE49-F238E27FC236}">
                <a16:creationId xmlns:a16="http://schemas.microsoft.com/office/drawing/2014/main" id="{59FDDD29-06B1-2580-A819-0E37A6889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d79ed1dba6_0_1116:notes">
            <a:extLst>
              <a:ext uri="{FF2B5EF4-FFF2-40B4-BE49-F238E27FC236}">
                <a16:creationId xmlns:a16="http://schemas.microsoft.com/office/drawing/2014/main" id="{8B7CAC3F-902C-A01A-81C8-0C994F24A9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139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>
          <a:extLst>
            <a:ext uri="{FF2B5EF4-FFF2-40B4-BE49-F238E27FC236}">
              <a16:creationId xmlns:a16="http://schemas.microsoft.com/office/drawing/2014/main" id="{BBDF265A-E881-F946-3AEF-5441E0E6A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d7bdbd433f_0_101:notes">
            <a:extLst>
              <a:ext uri="{FF2B5EF4-FFF2-40B4-BE49-F238E27FC236}">
                <a16:creationId xmlns:a16="http://schemas.microsoft.com/office/drawing/2014/main" id="{E5C2E12E-B742-A12A-33F6-33DDBE5028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d7bdbd433f_0_101:notes">
            <a:extLst>
              <a:ext uri="{FF2B5EF4-FFF2-40B4-BE49-F238E27FC236}">
                <a16:creationId xmlns:a16="http://schemas.microsoft.com/office/drawing/2014/main" id="{5F79E089-32F0-B8D9-9A19-2F9149B2AE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122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00600" y="977425"/>
            <a:ext cx="3800400" cy="26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1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800600" y="3825575"/>
            <a:ext cx="3800400" cy="3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" name="Google Shape;3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308F3-28BD-E9F0-385E-556B0605B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A6579-1247-6DB1-9DF8-248520823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46EF8-A935-23FA-6461-02B91E4CB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5F81-4139-46FF-824F-28FC202FE966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54A45-2F4E-C04A-39CF-F67B19BD3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8D84D-32AC-EC69-2FF4-55C68F61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3B3AC-77A4-43F1-845B-424C8C16ED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0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ubTitle" idx="1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om with chairs and tables&#10;&#10;AI-generated content may be incorrect.">
            <a:extLst>
              <a:ext uri="{FF2B5EF4-FFF2-40B4-BE49-F238E27FC236}">
                <a16:creationId xmlns:a16="http://schemas.microsoft.com/office/drawing/2014/main" id="{C0A00E89-C61B-0B5C-9716-A72345505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29"/>
          <a:stretch>
            <a:fillRect/>
          </a:stretch>
        </p:blipFill>
        <p:spPr>
          <a:xfrm>
            <a:off x="15" y="961"/>
            <a:ext cx="9143985" cy="5142539"/>
          </a:xfrm>
          <a:prstGeom prst="rect">
            <a:avLst/>
          </a:prstGeom>
        </p:spPr>
      </p:pic>
      <p:pic>
        <p:nvPicPr>
          <p:cNvPr id="4" name="Picture 3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4003C9B7-09BF-ABBC-E6E6-A299ABE1E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810" y="4150680"/>
            <a:ext cx="1856380" cy="85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601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of a person surrounded by people&#10;&#10;AI-generated content may be incorrect.">
            <a:extLst>
              <a:ext uri="{FF2B5EF4-FFF2-40B4-BE49-F238E27FC236}">
                <a16:creationId xmlns:a16="http://schemas.microsoft.com/office/drawing/2014/main" id="{E90CFC79-C3FC-0878-CDB3-C6656323B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89" b="28072"/>
          <a:stretch>
            <a:fillRect/>
          </a:stretch>
        </p:blipFill>
        <p:spPr>
          <a:xfrm>
            <a:off x="15" y="0"/>
            <a:ext cx="9143985" cy="514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84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>
          <a:extLst>
            <a:ext uri="{FF2B5EF4-FFF2-40B4-BE49-F238E27FC236}">
              <a16:creationId xmlns:a16="http://schemas.microsoft.com/office/drawing/2014/main" id="{4947DE90-8894-DD83-F8B0-99D4FB235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4" name="Google Shape;924;p39">
            <a:extLst>
              <a:ext uri="{FF2B5EF4-FFF2-40B4-BE49-F238E27FC236}">
                <a16:creationId xmlns:a16="http://schemas.microsoft.com/office/drawing/2014/main" id="{D9B6A169-C519-33BD-7AF5-57261496B33D}"/>
              </a:ext>
            </a:extLst>
          </p:cNvPr>
          <p:cNvGrpSpPr/>
          <p:nvPr/>
        </p:nvGrpSpPr>
        <p:grpSpPr>
          <a:xfrm>
            <a:off x="2704748" y="1309529"/>
            <a:ext cx="1742409" cy="3138369"/>
            <a:chOff x="2198707" y="1372450"/>
            <a:chExt cx="1454536" cy="3138369"/>
          </a:xfrm>
        </p:grpSpPr>
        <p:sp>
          <p:nvSpPr>
            <p:cNvPr id="925" name="Google Shape;925;p39">
              <a:extLst>
                <a:ext uri="{FF2B5EF4-FFF2-40B4-BE49-F238E27FC236}">
                  <a16:creationId xmlns:a16="http://schemas.microsoft.com/office/drawing/2014/main" id="{CA628803-DD0B-3A65-8A0F-EABEDA4CA517}"/>
                </a:ext>
              </a:extLst>
            </p:cNvPr>
            <p:cNvSpPr/>
            <p:nvPr/>
          </p:nvSpPr>
          <p:spPr>
            <a:xfrm>
              <a:off x="2198707" y="1372452"/>
              <a:ext cx="1441655" cy="3138367"/>
            </a:xfrm>
            <a:custGeom>
              <a:avLst/>
              <a:gdLst/>
              <a:ahLst/>
              <a:cxnLst/>
              <a:rect l="l" t="t" r="r" b="b"/>
              <a:pathLst>
                <a:path w="4798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798" y="9279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9">
              <a:extLst>
                <a:ext uri="{FF2B5EF4-FFF2-40B4-BE49-F238E27FC236}">
                  <a16:creationId xmlns:a16="http://schemas.microsoft.com/office/drawing/2014/main" id="{5709C0D4-77EF-5536-3B54-060EEF694E6B}"/>
                </a:ext>
              </a:extLst>
            </p:cNvPr>
            <p:cNvSpPr/>
            <p:nvPr/>
          </p:nvSpPr>
          <p:spPr>
            <a:xfrm>
              <a:off x="2202869" y="1372450"/>
              <a:ext cx="1441655" cy="1608876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9">
              <a:extLst>
                <a:ext uri="{FF2B5EF4-FFF2-40B4-BE49-F238E27FC236}">
                  <a16:creationId xmlns:a16="http://schemas.microsoft.com/office/drawing/2014/main" id="{FFE961D5-8DC9-5661-A9FE-517E2C145B30}"/>
                </a:ext>
              </a:extLst>
            </p:cNvPr>
            <p:cNvSpPr/>
            <p:nvPr/>
          </p:nvSpPr>
          <p:spPr>
            <a:xfrm>
              <a:off x="2205760" y="4396516"/>
              <a:ext cx="1441655" cy="114302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>
              <a:extLst>
                <a:ext uri="{FF2B5EF4-FFF2-40B4-BE49-F238E27FC236}">
                  <a16:creationId xmlns:a16="http://schemas.microsoft.com/office/drawing/2014/main" id="{185343CC-013D-AF30-2B9E-7F3B75FC88D6}"/>
                </a:ext>
              </a:extLst>
            </p:cNvPr>
            <p:cNvSpPr txBox="1"/>
            <p:nvPr/>
          </p:nvSpPr>
          <p:spPr>
            <a:xfrm>
              <a:off x="2205443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Breaks down work items into smaller, actionable tasks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9" name="Google Shape;929;p39">
              <a:extLst>
                <a:ext uri="{FF2B5EF4-FFF2-40B4-BE49-F238E27FC236}">
                  <a16:creationId xmlns:a16="http://schemas.microsoft.com/office/drawing/2014/main" id="{B5D89C0A-5BFD-94F7-7CAE-10B3C4DE4EF3}"/>
                </a:ext>
              </a:extLst>
            </p:cNvPr>
            <p:cNvSpPr txBox="1"/>
            <p:nvPr/>
          </p:nvSpPr>
          <p:spPr>
            <a:xfrm>
              <a:off x="2199443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Recommends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30" name="Google Shape;930;p39">
            <a:extLst>
              <a:ext uri="{FF2B5EF4-FFF2-40B4-BE49-F238E27FC236}">
                <a16:creationId xmlns:a16="http://schemas.microsoft.com/office/drawing/2014/main" id="{11277438-1440-5835-B76F-F3BED17452FE}"/>
              </a:ext>
            </a:extLst>
          </p:cNvPr>
          <p:cNvGrpSpPr/>
          <p:nvPr/>
        </p:nvGrpSpPr>
        <p:grpSpPr>
          <a:xfrm>
            <a:off x="3339838" y="1804665"/>
            <a:ext cx="456798" cy="455568"/>
            <a:chOff x="1310075" y="3253275"/>
            <a:chExt cx="296950" cy="296150"/>
          </a:xfrm>
        </p:grpSpPr>
        <p:sp>
          <p:nvSpPr>
            <p:cNvPr id="931" name="Google Shape;931;p39">
              <a:extLst>
                <a:ext uri="{FF2B5EF4-FFF2-40B4-BE49-F238E27FC236}">
                  <a16:creationId xmlns:a16="http://schemas.microsoft.com/office/drawing/2014/main" id="{3C68B6FD-5FDB-D1D0-C2CB-4B93240508AA}"/>
                </a:ext>
              </a:extLst>
            </p:cNvPr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9">
              <a:extLst>
                <a:ext uri="{FF2B5EF4-FFF2-40B4-BE49-F238E27FC236}">
                  <a16:creationId xmlns:a16="http://schemas.microsoft.com/office/drawing/2014/main" id="{68E86D79-714E-2731-FE3E-2830F3D26D1E}"/>
                </a:ext>
              </a:extLst>
            </p:cNvPr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9">
              <a:extLst>
                <a:ext uri="{FF2B5EF4-FFF2-40B4-BE49-F238E27FC236}">
                  <a16:creationId xmlns:a16="http://schemas.microsoft.com/office/drawing/2014/main" id="{6004F100-A8BC-D77F-4813-4BE9389BBA57}"/>
                </a:ext>
              </a:extLst>
            </p:cNvPr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" name="Google Shape;934;p39">
            <a:extLst>
              <a:ext uri="{FF2B5EF4-FFF2-40B4-BE49-F238E27FC236}">
                <a16:creationId xmlns:a16="http://schemas.microsoft.com/office/drawing/2014/main" id="{2AC3DF9B-5E8D-B3FE-6E66-0345DFBC14FD}"/>
              </a:ext>
            </a:extLst>
          </p:cNvPr>
          <p:cNvGrpSpPr/>
          <p:nvPr/>
        </p:nvGrpSpPr>
        <p:grpSpPr>
          <a:xfrm>
            <a:off x="4603040" y="1301940"/>
            <a:ext cx="1742902" cy="3138369"/>
            <a:chOff x="3842104" y="1372450"/>
            <a:chExt cx="1454948" cy="3138369"/>
          </a:xfrm>
        </p:grpSpPr>
        <p:sp>
          <p:nvSpPr>
            <p:cNvPr id="935" name="Google Shape;935;p39">
              <a:extLst>
                <a:ext uri="{FF2B5EF4-FFF2-40B4-BE49-F238E27FC236}">
                  <a16:creationId xmlns:a16="http://schemas.microsoft.com/office/drawing/2014/main" id="{5F0A92B4-0D49-33DB-BB50-93990CF0092B}"/>
                </a:ext>
              </a:extLst>
            </p:cNvPr>
            <p:cNvSpPr/>
            <p:nvPr/>
          </p:nvSpPr>
          <p:spPr>
            <a:xfrm>
              <a:off x="3842104" y="1372452"/>
              <a:ext cx="1442256" cy="3138367"/>
            </a:xfrm>
            <a:custGeom>
              <a:avLst/>
              <a:gdLst/>
              <a:ahLst/>
              <a:cxnLst/>
              <a:rect l="l" t="t" r="r" b="b"/>
              <a:pathLst>
                <a:path w="4800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800" y="9279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9">
              <a:extLst>
                <a:ext uri="{FF2B5EF4-FFF2-40B4-BE49-F238E27FC236}">
                  <a16:creationId xmlns:a16="http://schemas.microsoft.com/office/drawing/2014/main" id="{E09E9B4A-194F-6D71-9D6E-56F8A58317DF}"/>
                </a:ext>
              </a:extLst>
            </p:cNvPr>
            <p:cNvSpPr/>
            <p:nvPr/>
          </p:nvSpPr>
          <p:spPr>
            <a:xfrm>
              <a:off x="3846375" y="1372450"/>
              <a:ext cx="1442256" cy="1608876"/>
            </a:xfrm>
            <a:custGeom>
              <a:avLst/>
              <a:gdLst/>
              <a:ahLst/>
              <a:cxnLst/>
              <a:rect l="l" t="t" r="r" b="b"/>
              <a:pathLst>
                <a:path w="4800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00" y="2810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9">
              <a:extLst>
                <a:ext uri="{FF2B5EF4-FFF2-40B4-BE49-F238E27FC236}">
                  <a16:creationId xmlns:a16="http://schemas.microsoft.com/office/drawing/2014/main" id="{C3733C20-03CA-E5C8-E4DD-1B3E820EA977}"/>
                </a:ext>
              </a:extLst>
            </p:cNvPr>
            <p:cNvSpPr/>
            <p:nvPr/>
          </p:nvSpPr>
          <p:spPr>
            <a:xfrm>
              <a:off x="3849265" y="4396516"/>
              <a:ext cx="1442256" cy="114302"/>
            </a:xfrm>
            <a:custGeom>
              <a:avLst/>
              <a:gdLst/>
              <a:ahLst/>
              <a:cxnLst/>
              <a:rect l="l" t="t" r="r" b="b"/>
              <a:pathLst>
                <a:path w="4800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00" y="2810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>
              <a:extLst>
                <a:ext uri="{FF2B5EF4-FFF2-40B4-BE49-F238E27FC236}">
                  <a16:creationId xmlns:a16="http://schemas.microsoft.com/office/drawing/2014/main" id="{110DA79A-AFF1-77A1-6662-F937A4DF3C70}"/>
                </a:ext>
              </a:extLst>
            </p:cNvPr>
            <p:cNvSpPr txBox="1"/>
            <p:nvPr/>
          </p:nvSpPr>
          <p:spPr>
            <a:xfrm>
              <a:off x="3849252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Seamless integration with Azure DevOps Boards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9" name="Google Shape;939;p39">
              <a:extLst>
                <a:ext uri="{FF2B5EF4-FFF2-40B4-BE49-F238E27FC236}">
                  <a16:creationId xmlns:a16="http://schemas.microsoft.com/office/drawing/2014/main" id="{505DFADB-96CE-4478-CC55-6028918E851B}"/>
                </a:ext>
              </a:extLst>
            </p:cNvPr>
            <p:cNvSpPr txBox="1"/>
            <p:nvPr/>
          </p:nvSpPr>
          <p:spPr>
            <a:xfrm>
              <a:off x="3843252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Integrates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57" name="Google Shape;957;p39">
            <a:extLst>
              <a:ext uri="{FF2B5EF4-FFF2-40B4-BE49-F238E27FC236}">
                <a16:creationId xmlns:a16="http://schemas.microsoft.com/office/drawing/2014/main" id="{B0C9F679-2659-840D-B618-6DAF65880E53}"/>
              </a:ext>
            </a:extLst>
          </p:cNvPr>
          <p:cNvGrpSpPr/>
          <p:nvPr/>
        </p:nvGrpSpPr>
        <p:grpSpPr>
          <a:xfrm>
            <a:off x="809448" y="1326507"/>
            <a:ext cx="1737215" cy="3138369"/>
            <a:chOff x="559647" y="1372450"/>
            <a:chExt cx="1450200" cy="3138369"/>
          </a:xfrm>
        </p:grpSpPr>
        <p:sp>
          <p:nvSpPr>
            <p:cNvPr id="958" name="Google Shape;958;p39">
              <a:extLst>
                <a:ext uri="{FF2B5EF4-FFF2-40B4-BE49-F238E27FC236}">
                  <a16:creationId xmlns:a16="http://schemas.microsoft.com/office/drawing/2014/main" id="{99545FCB-4BE1-1031-A5C7-9946F52E21AE}"/>
                </a:ext>
              </a:extLst>
            </p:cNvPr>
            <p:cNvSpPr/>
            <p:nvPr/>
          </p:nvSpPr>
          <p:spPr>
            <a:xfrm>
              <a:off x="561265" y="1372452"/>
              <a:ext cx="1441655" cy="3138367"/>
            </a:xfrm>
            <a:custGeom>
              <a:avLst/>
              <a:gdLst/>
              <a:ahLst/>
              <a:cxnLst/>
              <a:rect l="l" t="t" r="r" b="b"/>
              <a:pathLst>
                <a:path w="4798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798" y="9279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9">
              <a:extLst>
                <a:ext uri="{FF2B5EF4-FFF2-40B4-BE49-F238E27FC236}">
                  <a16:creationId xmlns:a16="http://schemas.microsoft.com/office/drawing/2014/main" id="{B0297175-C683-BE08-765F-20D7A1D3BFF5}"/>
                </a:ext>
              </a:extLst>
            </p:cNvPr>
            <p:cNvSpPr/>
            <p:nvPr/>
          </p:nvSpPr>
          <p:spPr>
            <a:xfrm>
              <a:off x="561275" y="1372450"/>
              <a:ext cx="1441655" cy="1608876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9">
              <a:extLst>
                <a:ext uri="{FF2B5EF4-FFF2-40B4-BE49-F238E27FC236}">
                  <a16:creationId xmlns:a16="http://schemas.microsoft.com/office/drawing/2014/main" id="{D66FEA49-80E3-B4E0-B0EE-C26DFFC9E76D}"/>
                </a:ext>
              </a:extLst>
            </p:cNvPr>
            <p:cNvSpPr/>
            <p:nvPr/>
          </p:nvSpPr>
          <p:spPr>
            <a:xfrm>
              <a:off x="564165" y="4396516"/>
              <a:ext cx="1441655" cy="114302"/>
            </a:xfrm>
            <a:custGeom>
              <a:avLst/>
              <a:gdLst/>
              <a:ahLst/>
              <a:cxnLst/>
              <a:rect l="l" t="t" r="r" b="b"/>
              <a:pathLst>
                <a:path w="4798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798" y="2810"/>
                  </a:lnTo>
                  <a:lnTo>
                    <a:pt x="47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9">
              <a:extLst>
                <a:ext uri="{FF2B5EF4-FFF2-40B4-BE49-F238E27FC236}">
                  <a16:creationId xmlns:a16="http://schemas.microsoft.com/office/drawing/2014/main" id="{453447CC-B0B8-B52F-BD6F-4B657F211688}"/>
                </a:ext>
              </a:extLst>
            </p:cNvPr>
            <p:cNvSpPr txBox="1"/>
            <p:nvPr/>
          </p:nvSpPr>
          <p:spPr>
            <a:xfrm>
              <a:off x="563847" y="3198045"/>
              <a:ext cx="1441800" cy="67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Ensures requirements are clear and follow AMA standards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62" name="Google Shape;962;p39">
              <a:extLst>
                <a:ext uri="{FF2B5EF4-FFF2-40B4-BE49-F238E27FC236}">
                  <a16:creationId xmlns:a16="http://schemas.microsoft.com/office/drawing/2014/main" id="{A4DE3039-C45C-9524-EA16-C6060CDCF892}"/>
                </a:ext>
              </a:extLst>
            </p:cNvPr>
            <p:cNvSpPr txBox="1"/>
            <p:nvPr/>
          </p:nvSpPr>
          <p:spPr>
            <a:xfrm>
              <a:off x="559647" y="2553946"/>
              <a:ext cx="14502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Evaluates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63" name="Google Shape;963;p39">
            <a:extLst>
              <a:ext uri="{FF2B5EF4-FFF2-40B4-BE49-F238E27FC236}">
                <a16:creationId xmlns:a16="http://schemas.microsoft.com/office/drawing/2014/main" id="{24A32181-AF60-B93B-CA36-C388E99FD8AE}"/>
              </a:ext>
            </a:extLst>
          </p:cNvPr>
          <p:cNvGrpSpPr/>
          <p:nvPr/>
        </p:nvGrpSpPr>
        <p:grpSpPr>
          <a:xfrm>
            <a:off x="1400218" y="1773695"/>
            <a:ext cx="549313" cy="453372"/>
            <a:chOff x="1117487" y="1805000"/>
            <a:chExt cx="549313" cy="453372"/>
          </a:xfrm>
        </p:grpSpPr>
        <p:grpSp>
          <p:nvGrpSpPr>
            <p:cNvPr id="964" name="Google Shape;964;p39">
              <a:extLst>
                <a:ext uri="{FF2B5EF4-FFF2-40B4-BE49-F238E27FC236}">
                  <a16:creationId xmlns:a16="http://schemas.microsoft.com/office/drawing/2014/main" id="{679C5629-4043-44E8-58BD-DC5B5A9C96CC}"/>
                </a:ext>
              </a:extLst>
            </p:cNvPr>
            <p:cNvGrpSpPr/>
            <p:nvPr/>
          </p:nvGrpSpPr>
          <p:grpSpPr>
            <a:xfrm>
              <a:off x="1117487" y="1816805"/>
              <a:ext cx="443263" cy="441567"/>
              <a:chOff x="2085450" y="842250"/>
              <a:chExt cx="483700" cy="481850"/>
            </a:xfrm>
          </p:grpSpPr>
          <p:sp>
            <p:nvSpPr>
              <p:cNvPr id="965" name="Google Shape;965;p39">
                <a:extLst>
                  <a:ext uri="{FF2B5EF4-FFF2-40B4-BE49-F238E27FC236}">
                    <a16:creationId xmlns:a16="http://schemas.microsoft.com/office/drawing/2014/main" id="{BB2208BE-F298-B5EF-A3D7-3CE41D1B4F9F}"/>
                  </a:ext>
                </a:extLst>
              </p:cNvPr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5887" extrusionOk="0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66" name="Google Shape;966;p39">
                <a:extLst>
                  <a:ext uri="{FF2B5EF4-FFF2-40B4-BE49-F238E27FC236}">
                    <a16:creationId xmlns:a16="http://schemas.microsoft.com/office/drawing/2014/main" id="{C0C5A5D5-4EC5-7D52-5D61-20EB34C528D1}"/>
                  </a:ext>
                </a:extLst>
              </p:cNvPr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3503" extrusionOk="0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67" name="Google Shape;967;p39">
                <a:extLst>
                  <a:ext uri="{FF2B5EF4-FFF2-40B4-BE49-F238E27FC236}">
                    <a16:creationId xmlns:a16="http://schemas.microsoft.com/office/drawing/2014/main" id="{AFF99217-3224-6031-29E7-407A0E767C37}"/>
                  </a:ext>
                </a:extLst>
              </p:cNvPr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7906" extrusionOk="0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68" name="Google Shape;968;p39">
              <a:extLst>
                <a:ext uri="{FF2B5EF4-FFF2-40B4-BE49-F238E27FC236}">
                  <a16:creationId xmlns:a16="http://schemas.microsoft.com/office/drawing/2014/main" id="{8723C845-695C-4452-DBE3-EE8628608B77}"/>
                </a:ext>
              </a:extLst>
            </p:cNvPr>
            <p:cNvSpPr/>
            <p:nvPr/>
          </p:nvSpPr>
          <p:spPr>
            <a:xfrm>
              <a:off x="1600200" y="1805000"/>
              <a:ext cx="66600" cy="4416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9">
            <a:extLst>
              <a:ext uri="{FF2B5EF4-FFF2-40B4-BE49-F238E27FC236}">
                <a16:creationId xmlns:a16="http://schemas.microsoft.com/office/drawing/2014/main" id="{3A903AB1-4ED1-C071-07BB-4A50EB983026}"/>
              </a:ext>
            </a:extLst>
          </p:cNvPr>
          <p:cNvGrpSpPr/>
          <p:nvPr/>
        </p:nvGrpSpPr>
        <p:grpSpPr>
          <a:xfrm>
            <a:off x="6486621" y="1294351"/>
            <a:ext cx="1743900" cy="3138369"/>
            <a:chOff x="5485912" y="1372450"/>
            <a:chExt cx="1455781" cy="3138369"/>
          </a:xfrm>
        </p:grpSpPr>
        <p:sp>
          <p:nvSpPr>
            <p:cNvPr id="970" name="Google Shape;970;p39">
              <a:extLst>
                <a:ext uri="{FF2B5EF4-FFF2-40B4-BE49-F238E27FC236}">
                  <a16:creationId xmlns:a16="http://schemas.microsoft.com/office/drawing/2014/main" id="{1A92AE83-2E0B-B3A1-17F9-3DE62D3F9815}"/>
                </a:ext>
              </a:extLst>
            </p:cNvPr>
            <p:cNvSpPr/>
            <p:nvPr/>
          </p:nvSpPr>
          <p:spPr>
            <a:xfrm>
              <a:off x="5485912" y="1372452"/>
              <a:ext cx="1450068" cy="3138367"/>
            </a:xfrm>
            <a:custGeom>
              <a:avLst/>
              <a:gdLst/>
              <a:ahLst/>
              <a:cxnLst/>
              <a:rect l="l" t="t" r="r" b="b"/>
              <a:pathLst>
                <a:path w="4826" h="9279" extrusionOk="0">
                  <a:moveTo>
                    <a:pt x="1" y="1"/>
                  </a:moveTo>
                  <a:lnTo>
                    <a:pt x="1" y="9279"/>
                  </a:lnTo>
                  <a:lnTo>
                    <a:pt x="4825" y="9279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>
              <a:extLst>
                <a:ext uri="{FF2B5EF4-FFF2-40B4-BE49-F238E27FC236}">
                  <a16:creationId xmlns:a16="http://schemas.microsoft.com/office/drawing/2014/main" id="{2E4DE816-5F62-0BFB-0510-D2D98C60CD41}"/>
                </a:ext>
              </a:extLst>
            </p:cNvPr>
            <p:cNvSpPr/>
            <p:nvPr/>
          </p:nvSpPr>
          <p:spPr>
            <a:xfrm>
              <a:off x="5488735" y="1372450"/>
              <a:ext cx="1450068" cy="1608876"/>
            </a:xfrm>
            <a:custGeom>
              <a:avLst/>
              <a:gdLst/>
              <a:ahLst/>
              <a:cxnLst/>
              <a:rect l="l" t="t" r="r" b="b"/>
              <a:pathLst>
                <a:path w="4826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25" y="2810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>
              <a:extLst>
                <a:ext uri="{FF2B5EF4-FFF2-40B4-BE49-F238E27FC236}">
                  <a16:creationId xmlns:a16="http://schemas.microsoft.com/office/drawing/2014/main" id="{EBC8632A-0977-11EB-BFD6-F1C3C5FACFDF}"/>
                </a:ext>
              </a:extLst>
            </p:cNvPr>
            <p:cNvSpPr/>
            <p:nvPr/>
          </p:nvSpPr>
          <p:spPr>
            <a:xfrm>
              <a:off x="5491625" y="4396516"/>
              <a:ext cx="1450068" cy="114302"/>
            </a:xfrm>
            <a:custGeom>
              <a:avLst/>
              <a:gdLst/>
              <a:ahLst/>
              <a:cxnLst/>
              <a:rect l="l" t="t" r="r" b="b"/>
              <a:pathLst>
                <a:path w="4826" h="2811" extrusionOk="0">
                  <a:moveTo>
                    <a:pt x="1" y="1"/>
                  </a:moveTo>
                  <a:lnTo>
                    <a:pt x="1" y="2810"/>
                  </a:lnTo>
                  <a:lnTo>
                    <a:pt x="4825" y="2810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9">
              <a:extLst>
                <a:ext uri="{FF2B5EF4-FFF2-40B4-BE49-F238E27FC236}">
                  <a16:creationId xmlns:a16="http://schemas.microsoft.com/office/drawing/2014/main" id="{0D57F580-2A29-F7FB-61D7-5B77E4DD6626}"/>
                </a:ext>
              </a:extLst>
            </p:cNvPr>
            <p:cNvSpPr txBox="1"/>
            <p:nvPr/>
          </p:nvSpPr>
          <p:spPr>
            <a:xfrm>
              <a:off x="5490220" y="3199845"/>
              <a:ext cx="14418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Powerful dashboard insights and analytics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4" name="Google Shape;974;p39">
              <a:extLst>
                <a:ext uri="{FF2B5EF4-FFF2-40B4-BE49-F238E27FC236}">
                  <a16:creationId xmlns:a16="http://schemas.microsoft.com/office/drawing/2014/main" id="{5392F82B-07F5-4397-13BF-96C2917011A6}"/>
                </a:ext>
              </a:extLst>
            </p:cNvPr>
            <p:cNvSpPr txBox="1"/>
            <p:nvPr/>
          </p:nvSpPr>
          <p:spPr>
            <a:xfrm>
              <a:off x="5486870" y="2555746"/>
              <a:ext cx="1453800" cy="37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200"/>
                </a:spcAft>
                <a:buNone/>
              </a:pPr>
              <a:r>
                <a:rPr lang="en" sz="22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Visualizes</a:t>
              </a:r>
              <a:endParaRPr sz="22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975" name="Google Shape;975;p39">
            <a:extLst>
              <a:ext uri="{FF2B5EF4-FFF2-40B4-BE49-F238E27FC236}">
                <a16:creationId xmlns:a16="http://schemas.microsoft.com/office/drawing/2014/main" id="{AC9B42FB-4456-5016-A0E8-B9AAE5CF0A7D}"/>
              </a:ext>
            </a:extLst>
          </p:cNvPr>
          <p:cNvGrpSpPr/>
          <p:nvPr/>
        </p:nvGrpSpPr>
        <p:grpSpPr>
          <a:xfrm>
            <a:off x="5178641" y="1787081"/>
            <a:ext cx="593073" cy="441600"/>
            <a:chOff x="7529302" y="1816775"/>
            <a:chExt cx="593073" cy="441600"/>
          </a:xfrm>
        </p:grpSpPr>
        <p:grpSp>
          <p:nvGrpSpPr>
            <p:cNvPr id="976" name="Google Shape;976;p39">
              <a:extLst>
                <a:ext uri="{FF2B5EF4-FFF2-40B4-BE49-F238E27FC236}">
                  <a16:creationId xmlns:a16="http://schemas.microsoft.com/office/drawing/2014/main" id="{3CC1649E-A38F-0CF0-381E-243F6DFDB370}"/>
                </a:ext>
              </a:extLst>
            </p:cNvPr>
            <p:cNvGrpSpPr/>
            <p:nvPr/>
          </p:nvGrpSpPr>
          <p:grpSpPr>
            <a:xfrm flipH="1">
              <a:off x="7529302" y="1816792"/>
              <a:ext cx="443263" cy="441567"/>
              <a:chOff x="2085450" y="842250"/>
              <a:chExt cx="483700" cy="481850"/>
            </a:xfrm>
          </p:grpSpPr>
          <p:sp>
            <p:nvSpPr>
              <p:cNvPr id="977" name="Google Shape;977;p39">
                <a:extLst>
                  <a:ext uri="{FF2B5EF4-FFF2-40B4-BE49-F238E27FC236}">
                    <a16:creationId xmlns:a16="http://schemas.microsoft.com/office/drawing/2014/main" id="{32E9E43D-9D8B-559C-B9D2-7E891BF6BC9C}"/>
                  </a:ext>
                </a:extLst>
              </p:cNvPr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5887" extrusionOk="0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78" name="Google Shape;978;p39">
                <a:extLst>
                  <a:ext uri="{FF2B5EF4-FFF2-40B4-BE49-F238E27FC236}">
                    <a16:creationId xmlns:a16="http://schemas.microsoft.com/office/drawing/2014/main" id="{4693E2E3-6C4E-382F-1B19-0998430BAF87}"/>
                  </a:ext>
                </a:extLst>
              </p:cNvPr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3503" extrusionOk="0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979" name="Google Shape;979;p39">
                <a:extLst>
                  <a:ext uri="{FF2B5EF4-FFF2-40B4-BE49-F238E27FC236}">
                    <a16:creationId xmlns:a16="http://schemas.microsoft.com/office/drawing/2014/main" id="{B4439C8A-CBD5-252E-E433-F10160D6C5A1}"/>
                  </a:ext>
                </a:extLst>
              </p:cNvPr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7906" extrusionOk="0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980" name="Google Shape;980;p39">
              <a:extLst>
                <a:ext uri="{FF2B5EF4-FFF2-40B4-BE49-F238E27FC236}">
                  <a16:creationId xmlns:a16="http://schemas.microsoft.com/office/drawing/2014/main" id="{F7155E75-3146-F92B-E5E2-8B67A89221F8}"/>
                </a:ext>
              </a:extLst>
            </p:cNvPr>
            <p:cNvSpPr/>
            <p:nvPr/>
          </p:nvSpPr>
          <p:spPr>
            <a:xfrm>
              <a:off x="8055775" y="1816775"/>
              <a:ext cx="66600" cy="4416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40;p39">
            <a:extLst>
              <a:ext uri="{FF2B5EF4-FFF2-40B4-BE49-F238E27FC236}">
                <a16:creationId xmlns:a16="http://schemas.microsoft.com/office/drawing/2014/main" id="{AD1D1578-E40A-EA23-D0B0-C8B8E323D383}"/>
              </a:ext>
            </a:extLst>
          </p:cNvPr>
          <p:cNvGrpSpPr/>
          <p:nvPr/>
        </p:nvGrpSpPr>
        <p:grpSpPr>
          <a:xfrm>
            <a:off x="7083218" y="1779492"/>
            <a:ext cx="557549" cy="457194"/>
            <a:chOff x="3860400" y="3254050"/>
            <a:chExt cx="296175" cy="241825"/>
          </a:xfrm>
        </p:grpSpPr>
        <p:sp>
          <p:nvSpPr>
            <p:cNvPr id="3" name="Google Shape;941;p39">
              <a:extLst>
                <a:ext uri="{FF2B5EF4-FFF2-40B4-BE49-F238E27FC236}">
                  <a16:creationId xmlns:a16="http://schemas.microsoft.com/office/drawing/2014/main" id="{9E3ACE5E-C8BC-1A19-7C13-16F9E7D43D38}"/>
                </a:ext>
              </a:extLst>
            </p:cNvPr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42;p39">
              <a:extLst>
                <a:ext uri="{FF2B5EF4-FFF2-40B4-BE49-F238E27FC236}">
                  <a16:creationId xmlns:a16="http://schemas.microsoft.com/office/drawing/2014/main" id="{9AC8282D-C3B3-57C5-D5E0-44C9B7814BC9}"/>
                </a:ext>
              </a:extLst>
            </p:cNvPr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43;p39">
              <a:extLst>
                <a:ext uri="{FF2B5EF4-FFF2-40B4-BE49-F238E27FC236}">
                  <a16:creationId xmlns:a16="http://schemas.microsoft.com/office/drawing/2014/main" id="{B5133D78-F7D2-EA1E-1772-ABFAE3C47704}"/>
                </a:ext>
              </a:extLst>
            </p:cNvPr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44;p39">
              <a:extLst>
                <a:ext uri="{FF2B5EF4-FFF2-40B4-BE49-F238E27FC236}">
                  <a16:creationId xmlns:a16="http://schemas.microsoft.com/office/drawing/2014/main" id="{5FA0A2B4-83A0-D0C9-FA20-BBCC16BBEAAA}"/>
                </a:ext>
              </a:extLst>
            </p:cNvPr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45;p39">
              <a:extLst>
                <a:ext uri="{FF2B5EF4-FFF2-40B4-BE49-F238E27FC236}">
                  <a16:creationId xmlns:a16="http://schemas.microsoft.com/office/drawing/2014/main" id="{FE931CB0-4192-B354-DBD4-0963B3694D28}"/>
                </a:ext>
              </a:extLst>
            </p:cNvPr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46;p39">
              <a:extLst>
                <a:ext uri="{FF2B5EF4-FFF2-40B4-BE49-F238E27FC236}">
                  <a16:creationId xmlns:a16="http://schemas.microsoft.com/office/drawing/2014/main" id="{767097C3-BC9C-086B-5FB3-240E160C8B70}"/>
                </a:ext>
              </a:extLst>
            </p:cNvPr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47;p39">
              <a:extLst>
                <a:ext uri="{FF2B5EF4-FFF2-40B4-BE49-F238E27FC236}">
                  <a16:creationId xmlns:a16="http://schemas.microsoft.com/office/drawing/2014/main" id="{5C12D9DC-A115-4E27-6C42-56433ADCCE37}"/>
                </a:ext>
              </a:extLst>
            </p:cNvPr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689;p34">
            <a:extLst>
              <a:ext uri="{FF2B5EF4-FFF2-40B4-BE49-F238E27FC236}">
                <a16:creationId xmlns:a16="http://schemas.microsoft.com/office/drawing/2014/main" id="{587AD732-1A43-53CB-1270-DC85DD0F0D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 agile process transformed – no magic carpet needed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2653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>
          <a:extLst>
            <a:ext uri="{FF2B5EF4-FFF2-40B4-BE49-F238E27FC236}">
              <a16:creationId xmlns:a16="http://schemas.microsoft.com/office/drawing/2014/main" id="{79E6137D-EAB0-9118-06D7-468A160381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4">
            <a:extLst>
              <a:ext uri="{FF2B5EF4-FFF2-40B4-BE49-F238E27FC236}">
                <a16:creationId xmlns:a16="http://schemas.microsoft.com/office/drawing/2014/main" id="{3C4FF1AC-2F74-AB5B-42AD-33B5AA853C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4750" y="475516"/>
            <a:ext cx="8134500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Unlock </a:t>
            </a:r>
            <a:r>
              <a:rPr lang="en" i="1" dirty="0"/>
              <a:t>a whole new world</a:t>
            </a:r>
            <a:r>
              <a:rPr lang="en" dirty="0"/>
              <a:t> of Agile possibilities</a:t>
            </a:r>
            <a:endParaRPr dirty="0"/>
          </a:p>
        </p:txBody>
      </p:sp>
      <p:grpSp>
        <p:nvGrpSpPr>
          <p:cNvPr id="690" name="Google Shape;690;p34">
            <a:extLst>
              <a:ext uri="{FF2B5EF4-FFF2-40B4-BE49-F238E27FC236}">
                <a16:creationId xmlns:a16="http://schemas.microsoft.com/office/drawing/2014/main" id="{921064AA-61D2-E3E1-D790-331F3D7AFF2D}"/>
              </a:ext>
            </a:extLst>
          </p:cNvPr>
          <p:cNvGrpSpPr/>
          <p:nvPr/>
        </p:nvGrpSpPr>
        <p:grpSpPr>
          <a:xfrm>
            <a:off x="6633961" y="2932435"/>
            <a:ext cx="1884600" cy="956707"/>
            <a:chOff x="6767938" y="1479084"/>
            <a:chExt cx="1884600" cy="956707"/>
          </a:xfrm>
        </p:grpSpPr>
        <p:sp>
          <p:nvSpPr>
            <p:cNvPr id="691" name="Google Shape;691;p34">
              <a:extLst>
                <a:ext uri="{FF2B5EF4-FFF2-40B4-BE49-F238E27FC236}">
                  <a16:creationId xmlns:a16="http://schemas.microsoft.com/office/drawing/2014/main" id="{073956B6-2F69-F4FD-082B-1B4EA5BD8147}"/>
                </a:ext>
              </a:extLst>
            </p:cNvPr>
            <p:cNvSpPr txBox="1"/>
            <p:nvPr/>
          </p:nvSpPr>
          <p:spPr>
            <a:xfrm flipH="1">
              <a:off x="6767938" y="1479084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AI automation</a:t>
              </a:r>
              <a:endParaRPr sz="22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92" name="Google Shape;692;p34">
              <a:extLst>
                <a:ext uri="{FF2B5EF4-FFF2-40B4-BE49-F238E27FC236}">
                  <a16:creationId xmlns:a16="http://schemas.microsoft.com/office/drawing/2014/main" id="{B1BE872D-6FD6-A173-5B6C-34F6DE58DD51}"/>
                </a:ext>
              </a:extLst>
            </p:cNvPr>
            <p:cNvSpPr txBox="1"/>
            <p:nvPr/>
          </p:nvSpPr>
          <p:spPr>
            <a:xfrm flipH="1">
              <a:off x="6767938" y="1812691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Augment work with AI technology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96" name="Google Shape;696;p34">
            <a:extLst>
              <a:ext uri="{FF2B5EF4-FFF2-40B4-BE49-F238E27FC236}">
                <a16:creationId xmlns:a16="http://schemas.microsoft.com/office/drawing/2014/main" id="{F1EA0BFD-F321-5895-CE78-FA23C4BCA056}"/>
              </a:ext>
            </a:extLst>
          </p:cNvPr>
          <p:cNvGrpSpPr/>
          <p:nvPr/>
        </p:nvGrpSpPr>
        <p:grpSpPr>
          <a:xfrm>
            <a:off x="649661" y="1474410"/>
            <a:ext cx="1884606" cy="970172"/>
            <a:chOff x="491462" y="953686"/>
            <a:chExt cx="1884606" cy="970172"/>
          </a:xfrm>
        </p:grpSpPr>
        <p:sp>
          <p:nvSpPr>
            <p:cNvPr id="697" name="Google Shape;697;p34">
              <a:extLst>
                <a:ext uri="{FF2B5EF4-FFF2-40B4-BE49-F238E27FC236}">
                  <a16:creationId xmlns:a16="http://schemas.microsoft.com/office/drawing/2014/main" id="{47BE7D8F-3687-6E44-BCD1-A9D1105C2F0A}"/>
                </a:ext>
              </a:extLst>
            </p:cNvPr>
            <p:cNvSpPr txBox="1"/>
            <p:nvPr/>
          </p:nvSpPr>
          <p:spPr>
            <a:xfrm flipH="1">
              <a:off x="491462" y="953686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Clarity</a:t>
              </a:r>
              <a:endParaRPr sz="22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698" name="Google Shape;698;p34">
              <a:extLst>
                <a:ext uri="{FF2B5EF4-FFF2-40B4-BE49-F238E27FC236}">
                  <a16:creationId xmlns:a16="http://schemas.microsoft.com/office/drawing/2014/main" id="{0C9D5D5E-B24B-812C-13D6-90BF7BA2283C}"/>
                </a:ext>
              </a:extLst>
            </p:cNvPr>
            <p:cNvSpPr txBox="1"/>
            <p:nvPr/>
          </p:nvSpPr>
          <p:spPr>
            <a:xfrm>
              <a:off x="491468" y="1300758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Improved clarity and consistency with requirements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699" name="Google Shape;699;p34">
            <a:extLst>
              <a:ext uri="{FF2B5EF4-FFF2-40B4-BE49-F238E27FC236}">
                <a16:creationId xmlns:a16="http://schemas.microsoft.com/office/drawing/2014/main" id="{8BF0EAB4-F049-A76A-ABD8-2D6BBAD5F686}"/>
              </a:ext>
            </a:extLst>
          </p:cNvPr>
          <p:cNvGrpSpPr/>
          <p:nvPr/>
        </p:nvGrpSpPr>
        <p:grpSpPr>
          <a:xfrm>
            <a:off x="649661" y="2873347"/>
            <a:ext cx="1884606" cy="966425"/>
            <a:chOff x="491462" y="2352623"/>
            <a:chExt cx="1884606" cy="966425"/>
          </a:xfrm>
        </p:grpSpPr>
        <p:sp>
          <p:nvSpPr>
            <p:cNvPr id="700" name="Google Shape;700;p34">
              <a:extLst>
                <a:ext uri="{FF2B5EF4-FFF2-40B4-BE49-F238E27FC236}">
                  <a16:creationId xmlns:a16="http://schemas.microsoft.com/office/drawing/2014/main" id="{5F190199-C4CC-43BF-2D27-141C5F60FADD}"/>
                </a:ext>
              </a:extLst>
            </p:cNvPr>
            <p:cNvSpPr txBox="1"/>
            <p:nvPr/>
          </p:nvSpPr>
          <p:spPr>
            <a:xfrm flipH="1">
              <a:off x="491462" y="235262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Efficiency</a:t>
              </a:r>
              <a:endParaRPr sz="22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1" name="Google Shape;701;p34">
              <a:extLst>
                <a:ext uri="{FF2B5EF4-FFF2-40B4-BE49-F238E27FC236}">
                  <a16:creationId xmlns:a16="http://schemas.microsoft.com/office/drawing/2014/main" id="{E7E1E259-3494-82FB-C162-656D6BD31839}"/>
                </a:ext>
              </a:extLst>
            </p:cNvPr>
            <p:cNvSpPr txBox="1"/>
            <p:nvPr/>
          </p:nvSpPr>
          <p:spPr>
            <a:xfrm>
              <a:off x="491468" y="2695948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Spend more time delivering value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02" name="Google Shape;702;p34">
            <a:extLst>
              <a:ext uri="{FF2B5EF4-FFF2-40B4-BE49-F238E27FC236}">
                <a16:creationId xmlns:a16="http://schemas.microsoft.com/office/drawing/2014/main" id="{D4C94566-59E2-5E0B-DC44-BE5B43C93A16}"/>
              </a:ext>
            </a:extLst>
          </p:cNvPr>
          <p:cNvGrpSpPr/>
          <p:nvPr/>
        </p:nvGrpSpPr>
        <p:grpSpPr>
          <a:xfrm>
            <a:off x="6572105" y="1471352"/>
            <a:ext cx="1884606" cy="970753"/>
            <a:chOff x="491462" y="3657211"/>
            <a:chExt cx="1884606" cy="970753"/>
          </a:xfrm>
        </p:grpSpPr>
        <p:sp>
          <p:nvSpPr>
            <p:cNvPr id="703" name="Google Shape;703;p34">
              <a:extLst>
                <a:ext uri="{FF2B5EF4-FFF2-40B4-BE49-F238E27FC236}">
                  <a16:creationId xmlns:a16="http://schemas.microsoft.com/office/drawing/2014/main" id="{7881F802-BD67-59FD-E640-BE4B0B99AF8E}"/>
                </a:ext>
              </a:extLst>
            </p:cNvPr>
            <p:cNvSpPr txBox="1"/>
            <p:nvPr/>
          </p:nvSpPr>
          <p:spPr>
            <a:xfrm flipH="1">
              <a:off x="491462" y="3657211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Cost Savings</a:t>
              </a:r>
              <a:endParaRPr sz="22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704" name="Google Shape;704;p34">
              <a:extLst>
                <a:ext uri="{FF2B5EF4-FFF2-40B4-BE49-F238E27FC236}">
                  <a16:creationId xmlns:a16="http://schemas.microsoft.com/office/drawing/2014/main" id="{74F3FA5C-95A1-EF66-D0AA-E69FFC39B5EC}"/>
                </a:ext>
              </a:extLst>
            </p:cNvPr>
            <p:cNvSpPr txBox="1"/>
            <p:nvPr/>
          </p:nvSpPr>
          <p:spPr>
            <a:xfrm>
              <a:off x="491468" y="4004864"/>
              <a:ext cx="18846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Agile teams save on average $65,000 per year</a:t>
              </a:r>
              <a:endParaRPr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705" name="Google Shape;705;p34">
            <a:extLst>
              <a:ext uri="{FF2B5EF4-FFF2-40B4-BE49-F238E27FC236}">
                <a16:creationId xmlns:a16="http://schemas.microsoft.com/office/drawing/2014/main" id="{1225D279-902C-76F9-83B1-6F504D909701}"/>
              </a:ext>
            </a:extLst>
          </p:cNvPr>
          <p:cNvSpPr/>
          <p:nvPr/>
        </p:nvSpPr>
        <p:spPr>
          <a:xfrm rot="5400000" flipH="1">
            <a:off x="1962841" y="2814737"/>
            <a:ext cx="2481517" cy="816087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34">
            <a:extLst>
              <a:ext uri="{FF2B5EF4-FFF2-40B4-BE49-F238E27FC236}">
                <a16:creationId xmlns:a16="http://schemas.microsoft.com/office/drawing/2014/main" id="{B3711500-CFD7-F8CA-9687-2D2E273A2A3A}"/>
              </a:ext>
            </a:extLst>
          </p:cNvPr>
          <p:cNvSpPr/>
          <p:nvPr/>
        </p:nvSpPr>
        <p:spPr>
          <a:xfrm rot="5400000" flipH="1">
            <a:off x="3098340" y="2976895"/>
            <a:ext cx="2134105" cy="816087"/>
          </a:xfrm>
          <a:prstGeom prst="homePlat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" name="Google Shape;713;p34">
            <a:extLst>
              <a:ext uri="{FF2B5EF4-FFF2-40B4-BE49-F238E27FC236}">
                <a16:creationId xmlns:a16="http://schemas.microsoft.com/office/drawing/2014/main" id="{7BA516B5-5816-9CB4-7991-400CDD67F9A8}"/>
              </a:ext>
            </a:extLst>
          </p:cNvPr>
          <p:cNvGrpSpPr/>
          <p:nvPr/>
        </p:nvGrpSpPr>
        <p:grpSpPr>
          <a:xfrm>
            <a:off x="3028487" y="3905195"/>
            <a:ext cx="351024" cy="347301"/>
            <a:chOff x="946175" y="3619500"/>
            <a:chExt cx="296975" cy="293825"/>
          </a:xfrm>
        </p:grpSpPr>
        <p:sp>
          <p:nvSpPr>
            <p:cNvPr id="714" name="Google Shape;714;p34">
              <a:extLst>
                <a:ext uri="{FF2B5EF4-FFF2-40B4-BE49-F238E27FC236}">
                  <a16:creationId xmlns:a16="http://schemas.microsoft.com/office/drawing/2014/main" id="{FE33B926-96CE-F7D1-2924-6136664B4D3A}"/>
                </a:ext>
              </a:extLst>
            </p:cNvPr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>
              <a:extLst>
                <a:ext uri="{FF2B5EF4-FFF2-40B4-BE49-F238E27FC236}">
                  <a16:creationId xmlns:a16="http://schemas.microsoft.com/office/drawing/2014/main" id="{A67751A6-88D6-73EF-33A2-38FE56CF9A14}"/>
                </a:ext>
              </a:extLst>
            </p:cNvPr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>
              <a:extLst>
                <a:ext uri="{FF2B5EF4-FFF2-40B4-BE49-F238E27FC236}">
                  <a16:creationId xmlns:a16="http://schemas.microsoft.com/office/drawing/2014/main" id="{B75DAB66-EE47-FAF8-E988-4625C8C1847D}"/>
                </a:ext>
              </a:extLst>
            </p:cNvPr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>
              <a:extLst>
                <a:ext uri="{FF2B5EF4-FFF2-40B4-BE49-F238E27FC236}">
                  <a16:creationId xmlns:a16="http://schemas.microsoft.com/office/drawing/2014/main" id="{20769FC7-C2CA-C42A-056E-F10463E57991}"/>
                </a:ext>
              </a:extLst>
            </p:cNvPr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>
              <a:extLst>
                <a:ext uri="{FF2B5EF4-FFF2-40B4-BE49-F238E27FC236}">
                  <a16:creationId xmlns:a16="http://schemas.microsoft.com/office/drawing/2014/main" id="{6002C6C0-F6FC-4AE0-17E4-F60587915BCA}"/>
                </a:ext>
              </a:extLst>
            </p:cNvPr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>
              <a:extLst>
                <a:ext uri="{FF2B5EF4-FFF2-40B4-BE49-F238E27FC236}">
                  <a16:creationId xmlns:a16="http://schemas.microsoft.com/office/drawing/2014/main" id="{93D14DA2-2874-6824-3CE2-E634C7088C75}"/>
                </a:ext>
              </a:extLst>
            </p:cNvPr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4">
            <a:extLst>
              <a:ext uri="{FF2B5EF4-FFF2-40B4-BE49-F238E27FC236}">
                <a16:creationId xmlns:a16="http://schemas.microsoft.com/office/drawing/2014/main" id="{5EBF03E7-D2A7-F778-14E6-64EDD23D044D}"/>
              </a:ext>
            </a:extLst>
          </p:cNvPr>
          <p:cNvSpPr/>
          <p:nvPr/>
        </p:nvSpPr>
        <p:spPr>
          <a:xfrm rot="5400000" flipH="1">
            <a:off x="3810692" y="2727454"/>
            <a:ext cx="2632987" cy="816087"/>
          </a:xfrm>
          <a:prstGeom prst="homePlat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34">
            <a:extLst>
              <a:ext uri="{FF2B5EF4-FFF2-40B4-BE49-F238E27FC236}">
                <a16:creationId xmlns:a16="http://schemas.microsoft.com/office/drawing/2014/main" id="{89DB56C1-5749-99EB-04BA-850DE47D209F}"/>
              </a:ext>
            </a:extLst>
          </p:cNvPr>
          <p:cNvGrpSpPr/>
          <p:nvPr/>
        </p:nvGrpSpPr>
        <p:grpSpPr>
          <a:xfrm>
            <a:off x="4950757" y="3940522"/>
            <a:ext cx="352857" cy="347301"/>
            <a:chOff x="2404875" y="3592725"/>
            <a:chExt cx="298525" cy="293825"/>
          </a:xfrm>
        </p:grpSpPr>
        <p:sp>
          <p:nvSpPr>
            <p:cNvPr id="722" name="Google Shape;722;p34">
              <a:extLst>
                <a:ext uri="{FF2B5EF4-FFF2-40B4-BE49-F238E27FC236}">
                  <a16:creationId xmlns:a16="http://schemas.microsoft.com/office/drawing/2014/main" id="{B47A85BD-AFC1-2701-D26C-17B24835CCFA}"/>
                </a:ext>
              </a:extLst>
            </p:cNvPr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>
              <a:extLst>
                <a:ext uri="{FF2B5EF4-FFF2-40B4-BE49-F238E27FC236}">
                  <a16:creationId xmlns:a16="http://schemas.microsoft.com/office/drawing/2014/main" id="{A1245C94-2C03-7203-4224-041BB7A34191}"/>
                </a:ext>
              </a:extLst>
            </p:cNvPr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>
              <a:extLst>
                <a:ext uri="{FF2B5EF4-FFF2-40B4-BE49-F238E27FC236}">
                  <a16:creationId xmlns:a16="http://schemas.microsoft.com/office/drawing/2014/main" id="{FCCDD61D-27FB-9220-9D64-8E9B6A6F877D}"/>
                </a:ext>
              </a:extLst>
            </p:cNvPr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" name="Google Shape;725;p34">
            <a:extLst>
              <a:ext uri="{FF2B5EF4-FFF2-40B4-BE49-F238E27FC236}">
                <a16:creationId xmlns:a16="http://schemas.microsoft.com/office/drawing/2014/main" id="{D48EF42C-FEB3-67C0-2F74-B50FDE2E2795}"/>
              </a:ext>
            </a:extLst>
          </p:cNvPr>
          <p:cNvSpPr/>
          <p:nvPr/>
        </p:nvSpPr>
        <p:spPr>
          <a:xfrm rot="5400000" flipH="1">
            <a:off x="5158697" y="3125464"/>
            <a:ext cx="1836967" cy="816087"/>
          </a:xfrm>
          <a:prstGeom prst="homePlat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" name="Google Shape;731;p34">
            <a:extLst>
              <a:ext uri="{FF2B5EF4-FFF2-40B4-BE49-F238E27FC236}">
                <a16:creationId xmlns:a16="http://schemas.microsoft.com/office/drawing/2014/main" id="{E8ABF19A-AEA9-348A-9BF2-B95578A2D273}"/>
              </a:ext>
            </a:extLst>
          </p:cNvPr>
          <p:cNvGrpSpPr/>
          <p:nvPr/>
        </p:nvGrpSpPr>
        <p:grpSpPr>
          <a:xfrm>
            <a:off x="3987147" y="3938689"/>
            <a:ext cx="350079" cy="350079"/>
            <a:chOff x="3497300" y="3227275"/>
            <a:chExt cx="296175" cy="296175"/>
          </a:xfrm>
        </p:grpSpPr>
        <p:sp>
          <p:nvSpPr>
            <p:cNvPr id="732" name="Google Shape;732;p34">
              <a:extLst>
                <a:ext uri="{FF2B5EF4-FFF2-40B4-BE49-F238E27FC236}">
                  <a16:creationId xmlns:a16="http://schemas.microsoft.com/office/drawing/2014/main" id="{D195A7C4-D089-8E3D-F59B-94BD83BB0FC9}"/>
                </a:ext>
              </a:extLst>
            </p:cNvPr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>
              <a:extLst>
                <a:ext uri="{FF2B5EF4-FFF2-40B4-BE49-F238E27FC236}">
                  <a16:creationId xmlns:a16="http://schemas.microsoft.com/office/drawing/2014/main" id="{30724BEC-5571-6AD8-04CE-98EA5B3263CA}"/>
                </a:ext>
              </a:extLst>
            </p:cNvPr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>
              <a:extLst>
                <a:ext uri="{FF2B5EF4-FFF2-40B4-BE49-F238E27FC236}">
                  <a16:creationId xmlns:a16="http://schemas.microsoft.com/office/drawing/2014/main" id="{FE5B910C-7588-FC90-5AC4-7D6BBB0F2E75}"/>
                </a:ext>
              </a:extLst>
            </p:cNvPr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>
              <a:extLst>
                <a:ext uri="{FF2B5EF4-FFF2-40B4-BE49-F238E27FC236}">
                  <a16:creationId xmlns:a16="http://schemas.microsoft.com/office/drawing/2014/main" id="{B03C567D-A79C-14A2-1464-42DD77F972DF}"/>
                </a:ext>
              </a:extLst>
            </p:cNvPr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>
              <a:extLst>
                <a:ext uri="{FF2B5EF4-FFF2-40B4-BE49-F238E27FC236}">
                  <a16:creationId xmlns:a16="http://schemas.microsoft.com/office/drawing/2014/main" id="{5EE1E514-7DFF-AE97-6C62-7D28C42176FD}"/>
                </a:ext>
              </a:extLst>
            </p:cNvPr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>
              <a:extLst>
                <a:ext uri="{FF2B5EF4-FFF2-40B4-BE49-F238E27FC236}">
                  <a16:creationId xmlns:a16="http://schemas.microsoft.com/office/drawing/2014/main" id="{8B9666D0-D6CB-43E7-8170-CD83F74E086C}"/>
                </a:ext>
              </a:extLst>
            </p:cNvPr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>
              <a:extLst>
                <a:ext uri="{FF2B5EF4-FFF2-40B4-BE49-F238E27FC236}">
                  <a16:creationId xmlns:a16="http://schemas.microsoft.com/office/drawing/2014/main" id="{4013B308-D949-3348-B8E0-8462FF43D638}"/>
                </a:ext>
              </a:extLst>
            </p:cNvPr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>
              <a:extLst>
                <a:ext uri="{FF2B5EF4-FFF2-40B4-BE49-F238E27FC236}">
                  <a16:creationId xmlns:a16="http://schemas.microsoft.com/office/drawing/2014/main" id="{65430642-48CF-1E59-9E2B-20D5BBC9705E}"/>
                </a:ext>
              </a:extLst>
            </p:cNvPr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776;p35">
            <a:extLst>
              <a:ext uri="{FF2B5EF4-FFF2-40B4-BE49-F238E27FC236}">
                <a16:creationId xmlns:a16="http://schemas.microsoft.com/office/drawing/2014/main" id="{12E374E1-B69A-BC40-923D-89D63C9256DB}"/>
              </a:ext>
            </a:extLst>
          </p:cNvPr>
          <p:cNvGrpSpPr/>
          <p:nvPr/>
        </p:nvGrpSpPr>
        <p:grpSpPr>
          <a:xfrm>
            <a:off x="5899349" y="3926131"/>
            <a:ext cx="355664" cy="349130"/>
            <a:chOff x="5716825" y="3235952"/>
            <a:chExt cx="300900" cy="295373"/>
          </a:xfrm>
        </p:grpSpPr>
        <p:sp>
          <p:nvSpPr>
            <p:cNvPr id="3" name="Google Shape;777;p35">
              <a:extLst>
                <a:ext uri="{FF2B5EF4-FFF2-40B4-BE49-F238E27FC236}">
                  <a16:creationId xmlns:a16="http://schemas.microsoft.com/office/drawing/2014/main" id="{BF4777B0-3301-2D9A-981D-B454C6BBECD9}"/>
                </a:ext>
              </a:extLst>
            </p:cNvPr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78;p35">
              <a:extLst>
                <a:ext uri="{FF2B5EF4-FFF2-40B4-BE49-F238E27FC236}">
                  <a16:creationId xmlns:a16="http://schemas.microsoft.com/office/drawing/2014/main" id="{80861218-BA7E-7694-0C0A-FF44038F0FCE}"/>
                </a:ext>
              </a:extLst>
            </p:cNvPr>
            <p:cNvSpPr/>
            <p:nvPr/>
          </p:nvSpPr>
          <p:spPr>
            <a:xfrm>
              <a:off x="5794025" y="3235952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9;p35">
              <a:extLst>
                <a:ext uri="{FF2B5EF4-FFF2-40B4-BE49-F238E27FC236}">
                  <a16:creationId xmlns:a16="http://schemas.microsoft.com/office/drawing/2014/main" id="{06161DF1-71CF-5948-D628-286000FDDC05}"/>
                </a:ext>
              </a:extLst>
            </p:cNvPr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80;p35">
              <a:extLst>
                <a:ext uri="{FF2B5EF4-FFF2-40B4-BE49-F238E27FC236}">
                  <a16:creationId xmlns:a16="http://schemas.microsoft.com/office/drawing/2014/main" id="{50EF995E-B9A7-E8C0-BD52-E98FC87BD59E}"/>
                </a:ext>
              </a:extLst>
            </p:cNvPr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CE1A918D-4A1F-4E40-76C1-7638EBC4F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810" y="877101"/>
            <a:ext cx="1856380" cy="85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50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>
          <a:extLst>
            <a:ext uri="{FF2B5EF4-FFF2-40B4-BE49-F238E27FC236}">
              <a16:creationId xmlns:a16="http://schemas.microsoft.com/office/drawing/2014/main" id="{9196A87A-4864-9550-A6FA-2D0865EB3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2;p13">
            <a:extLst>
              <a:ext uri="{FF2B5EF4-FFF2-40B4-BE49-F238E27FC236}">
                <a16:creationId xmlns:a16="http://schemas.microsoft.com/office/drawing/2014/main" id="{C82AB3E3-1F04-27F2-ABF4-2AC3ADC5BD36}"/>
              </a:ext>
            </a:extLst>
          </p:cNvPr>
          <p:cNvGrpSpPr/>
          <p:nvPr/>
        </p:nvGrpSpPr>
        <p:grpSpPr>
          <a:xfrm>
            <a:off x="0" y="2985871"/>
            <a:ext cx="2308955" cy="2157629"/>
            <a:chOff x="-9525" y="-121928"/>
            <a:chExt cx="5657615" cy="5286821"/>
          </a:xfrm>
        </p:grpSpPr>
        <p:grpSp>
          <p:nvGrpSpPr>
            <p:cNvPr id="3" name="Google Shape;43;p13">
              <a:extLst>
                <a:ext uri="{FF2B5EF4-FFF2-40B4-BE49-F238E27FC236}">
                  <a16:creationId xmlns:a16="http://schemas.microsoft.com/office/drawing/2014/main" id="{266EF95F-B6A6-C8CE-7CDE-60CFBD3C1EAA}"/>
                </a:ext>
              </a:extLst>
            </p:cNvPr>
            <p:cNvGrpSpPr/>
            <p:nvPr/>
          </p:nvGrpSpPr>
          <p:grpSpPr>
            <a:xfrm>
              <a:off x="-9525" y="-121928"/>
              <a:ext cx="5657615" cy="5286821"/>
              <a:chOff x="-9525" y="70667"/>
              <a:chExt cx="5451546" cy="5094258"/>
            </a:xfrm>
          </p:grpSpPr>
          <p:sp>
            <p:nvSpPr>
              <p:cNvPr id="5" name="Google Shape;44;p13">
                <a:extLst>
                  <a:ext uri="{FF2B5EF4-FFF2-40B4-BE49-F238E27FC236}">
                    <a16:creationId xmlns:a16="http://schemas.microsoft.com/office/drawing/2014/main" id="{86F10B54-D2C9-54C7-EED2-F1E72B82A0F4}"/>
                  </a:ext>
                </a:extLst>
              </p:cNvPr>
              <p:cNvSpPr/>
              <p:nvPr/>
            </p:nvSpPr>
            <p:spPr>
              <a:xfrm>
                <a:off x="-9525" y="3833825"/>
                <a:ext cx="1695450" cy="1331100"/>
              </a:xfrm>
              <a:custGeom>
                <a:avLst/>
                <a:gdLst/>
                <a:ahLst/>
                <a:cxnLst/>
                <a:rect l="l" t="t" r="r" b="b"/>
                <a:pathLst>
                  <a:path w="67818" h="53244" extrusionOk="0">
                    <a:moveTo>
                      <a:pt x="47339" y="0"/>
                    </a:moveTo>
                    <a:lnTo>
                      <a:pt x="67818" y="12763"/>
                    </a:lnTo>
                    <a:lnTo>
                      <a:pt x="55436" y="53244"/>
                    </a:lnTo>
                    <a:lnTo>
                      <a:pt x="0" y="53149"/>
                    </a:lnTo>
                    <a:lnTo>
                      <a:pt x="0" y="25622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Google Shape;45;p13">
                <a:extLst>
                  <a:ext uri="{FF2B5EF4-FFF2-40B4-BE49-F238E27FC236}">
                    <a16:creationId xmlns:a16="http://schemas.microsoft.com/office/drawing/2014/main" id="{94F8012C-DD56-0172-7483-ED0628581294}"/>
                  </a:ext>
                </a:extLst>
              </p:cNvPr>
              <p:cNvSpPr/>
              <p:nvPr/>
            </p:nvSpPr>
            <p:spPr>
              <a:xfrm rot="2700000">
                <a:off x="1055528" y="3626235"/>
                <a:ext cx="953950" cy="707893"/>
              </a:xfrm>
              <a:custGeom>
                <a:avLst/>
                <a:gdLst/>
                <a:ahLst/>
                <a:cxnLst/>
                <a:rect l="l" t="t" r="r" b="b"/>
                <a:pathLst>
                  <a:path w="25111" h="18634" extrusionOk="0">
                    <a:moveTo>
                      <a:pt x="7132" y="0"/>
                    </a:moveTo>
                    <a:lnTo>
                      <a:pt x="0" y="18633"/>
                    </a:lnTo>
                    <a:lnTo>
                      <a:pt x="25111" y="18633"/>
                    </a:lnTo>
                    <a:lnTo>
                      <a:pt x="1797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46;p13">
                <a:extLst>
                  <a:ext uri="{FF2B5EF4-FFF2-40B4-BE49-F238E27FC236}">
                    <a16:creationId xmlns:a16="http://schemas.microsoft.com/office/drawing/2014/main" id="{0B253EF8-5354-A968-0EEA-BA95B48A55F2}"/>
                  </a:ext>
                </a:extLst>
              </p:cNvPr>
              <p:cNvSpPr/>
              <p:nvPr/>
            </p:nvSpPr>
            <p:spPr>
              <a:xfrm rot="2700000">
                <a:off x="1400132" y="3455071"/>
                <a:ext cx="890659" cy="424303"/>
              </a:xfrm>
              <a:custGeom>
                <a:avLst/>
                <a:gdLst/>
                <a:ahLst/>
                <a:cxnLst/>
                <a:rect l="l" t="t" r="r" b="b"/>
                <a:pathLst>
                  <a:path w="23445" h="11169" extrusionOk="0">
                    <a:moveTo>
                      <a:pt x="1" y="0"/>
                    </a:moveTo>
                    <a:lnTo>
                      <a:pt x="1" y="11168"/>
                    </a:lnTo>
                    <a:lnTo>
                      <a:pt x="23444" y="11168"/>
                    </a:lnTo>
                    <a:lnTo>
                      <a:pt x="2344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47;p13">
                <a:extLst>
                  <a:ext uri="{FF2B5EF4-FFF2-40B4-BE49-F238E27FC236}">
                    <a16:creationId xmlns:a16="http://schemas.microsoft.com/office/drawing/2014/main" id="{EC0D573D-53E0-D078-E031-3EDD9EBCF02E}"/>
                  </a:ext>
                </a:extLst>
              </p:cNvPr>
              <p:cNvSpPr/>
              <p:nvPr/>
            </p:nvSpPr>
            <p:spPr>
              <a:xfrm rot="2700000">
                <a:off x="1172783" y="1840026"/>
                <a:ext cx="895142" cy="1718737"/>
              </a:xfrm>
              <a:custGeom>
                <a:avLst/>
                <a:gdLst/>
                <a:ahLst/>
                <a:cxnLst/>
                <a:rect l="l" t="t" r="r" b="b"/>
                <a:pathLst>
                  <a:path w="23563" h="59473" extrusionOk="0">
                    <a:moveTo>
                      <a:pt x="22027" y="1"/>
                    </a:moveTo>
                    <a:lnTo>
                      <a:pt x="5644" y="15943"/>
                    </a:lnTo>
                    <a:cubicBezTo>
                      <a:pt x="1572" y="19908"/>
                      <a:pt x="0" y="25778"/>
                      <a:pt x="1536" y="31254"/>
                    </a:cubicBezTo>
                    <a:lnTo>
                      <a:pt x="9466" y="59472"/>
                    </a:lnTo>
                    <a:lnTo>
                      <a:pt x="11168" y="35541"/>
                    </a:lnTo>
                    <a:cubicBezTo>
                      <a:pt x="11454" y="31623"/>
                      <a:pt x="13252" y="27956"/>
                      <a:pt x="16169" y="25337"/>
                    </a:cubicBezTo>
                    <a:lnTo>
                      <a:pt x="23563" y="18693"/>
                    </a:lnTo>
                    <a:lnTo>
                      <a:pt x="220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48;p13">
                <a:extLst>
                  <a:ext uri="{FF2B5EF4-FFF2-40B4-BE49-F238E27FC236}">
                    <a16:creationId xmlns:a16="http://schemas.microsoft.com/office/drawing/2014/main" id="{793514AB-1082-50A4-D999-C9C9ECC2CAF0}"/>
                  </a:ext>
                </a:extLst>
              </p:cNvPr>
              <p:cNvSpPr/>
              <p:nvPr/>
            </p:nvSpPr>
            <p:spPr>
              <a:xfrm rot="2700000">
                <a:off x="2365728" y="3032972"/>
                <a:ext cx="895142" cy="1718737"/>
              </a:xfrm>
              <a:custGeom>
                <a:avLst/>
                <a:gdLst/>
                <a:ahLst/>
                <a:cxnLst/>
                <a:rect l="l" t="t" r="r" b="b"/>
                <a:pathLst>
                  <a:path w="23563" h="59473" extrusionOk="0">
                    <a:moveTo>
                      <a:pt x="1536" y="1"/>
                    </a:moveTo>
                    <a:lnTo>
                      <a:pt x="0" y="18693"/>
                    </a:lnTo>
                    <a:lnTo>
                      <a:pt x="7394" y="25337"/>
                    </a:lnTo>
                    <a:cubicBezTo>
                      <a:pt x="10311" y="27956"/>
                      <a:pt x="12109" y="31623"/>
                      <a:pt x="12395" y="35541"/>
                    </a:cubicBezTo>
                    <a:lnTo>
                      <a:pt x="14097" y="59472"/>
                    </a:lnTo>
                    <a:lnTo>
                      <a:pt x="22027" y="31254"/>
                    </a:lnTo>
                    <a:cubicBezTo>
                      <a:pt x="23563" y="25778"/>
                      <a:pt x="21991" y="19908"/>
                      <a:pt x="17919" y="15943"/>
                    </a:cubicBezTo>
                    <a:lnTo>
                      <a:pt x="153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49;p13">
                <a:extLst>
                  <a:ext uri="{FF2B5EF4-FFF2-40B4-BE49-F238E27FC236}">
                    <a16:creationId xmlns:a16="http://schemas.microsoft.com/office/drawing/2014/main" id="{4AF8ADC6-1144-AE35-61BE-7DAD327D9295}"/>
                  </a:ext>
                </a:extLst>
              </p:cNvPr>
              <p:cNvSpPr/>
              <p:nvPr/>
            </p:nvSpPr>
            <p:spPr>
              <a:xfrm rot="2700000">
                <a:off x="2125636" y="783434"/>
                <a:ext cx="1881193" cy="3336259"/>
              </a:xfrm>
              <a:custGeom>
                <a:avLst/>
                <a:gdLst/>
                <a:ahLst/>
                <a:cxnLst/>
                <a:rect l="l" t="t" r="r" b="b"/>
                <a:pathLst>
                  <a:path w="49519" h="87821" extrusionOk="0">
                    <a:moveTo>
                      <a:pt x="6240" y="1"/>
                    </a:moveTo>
                    <a:cubicBezTo>
                      <a:pt x="1275" y="17181"/>
                      <a:pt x="1" y="44625"/>
                      <a:pt x="11347" y="87821"/>
                    </a:cubicBezTo>
                    <a:lnTo>
                      <a:pt x="38244" y="87821"/>
                    </a:lnTo>
                    <a:cubicBezTo>
                      <a:pt x="49519" y="44863"/>
                      <a:pt x="47959" y="17312"/>
                      <a:pt x="428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0;p13">
                <a:extLst>
                  <a:ext uri="{FF2B5EF4-FFF2-40B4-BE49-F238E27FC236}">
                    <a16:creationId xmlns:a16="http://schemas.microsoft.com/office/drawing/2014/main" id="{8F734FB2-F685-E922-74EA-BCE53696FDF6}"/>
                  </a:ext>
                </a:extLst>
              </p:cNvPr>
              <p:cNvSpPr/>
              <p:nvPr/>
            </p:nvSpPr>
            <p:spPr>
              <a:xfrm rot="2700000">
                <a:off x="3901891" y="415596"/>
                <a:ext cx="1389991" cy="1000411"/>
              </a:xfrm>
              <a:custGeom>
                <a:avLst/>
                <a:gdLst/>
                <a:ahLst/>
                <a:cxnLst/>
                <a:rect l="l" t="t" r="r" b="b"/>
                <a:pathLst>
                  <a:path w="36589" h="26334" extrusionOk="0">
                    <a:moveTo>
                      <a:pt x="18441" y="1"/>
                    </a:moveTo>
                    <a:cubicBezTo>
                      <a:pt x="17579" y="1"/>
                      <a:pt x="16717" y="266"/>
                      <a:pt x="15979" y="795"/>
                    </a:cubicBezTo>
                    <a:cubicBezTo>
                      <a:pt x="12014" y="3628"/>
                      <a:pt x="4501" y="10784"/>
                      <a:pt x="0" y="26334"/>
                    </a:cubicBezTo>
                    <a:lnTo>
                      <a:pt x="36588" y="26334"/>
                    </a:lnTo>
                    <a:cubicBezTo>
                      <a:pt x="32064" y="11129"/>
                      <a:pt x="24789" y="3819"/>
                      <a:pt x="21003" y="878"/>
                    </a:cubicBezTo>
                    <a:cubicBezTo>
                      <a:pt x="20247" y="293"/>
                      <a:pt x="19345" y="1"/>
                      <a:pt x="184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1;p13">
                <a:extLst>
                  <a:ext uri="{FF2B5EF4-FFF2-40B4-BE49-F238E27FC236}">
                    <a16:creationId xmlns:a16="http://schemas.microsoft.com/office/drawing/2014/main" id="{147A9458-0400-97AB-3165-B569C9AD0400}"/>
                  </a:ext>
                </a:extLst>
              </p:cNvPr>
              <p:cNvSpPr/>
              <p:nvPr/>
            </p:nvSpPr>
            <p:spPr>
              <a:xfrm rot="2700000">
                <a:off x="3195012" y="1566490"/>
                <a:ext cx="750859" cy="750859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19765" extrusionOk="0">
                    <a:moveTo>
                      <a:pt x="9883" y="0"/>
                    </a:moveTo>
                    <a:cubicBezTo>
                      <a:pt x="4429" y="0"/>
                      <a:pt x="0" y="4429"/>
                      <a:pt x="0" y="9882"/>
                    </a:cubicBezTo>
                    <a:cubicBezTo>
                      <a:pt x="0" y="15347"/>
                      <a:pt x="4429" y="19764"/>
                      <a:pt x="9883" y="19764"/>
                    </a:cubicBezTo>
                    <a:cubicBezTo>
                      <a:pt x="15347" y="19764"/>
                      <a:pt x="19765" y="15347"/>
                      <a:pt x="19765" y="9882"/>
                    </a:cubicBezTo>
                    <a:cubicBezTo>
                      <a:pt x="19765" y="4429"/>
                      <a:pt x="15347" y="0"/>
                      <a:pt x="9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2;p13">
                <a:extLst>
                  <a:ext uri="{FF2B5EF4-FFF2-40B4-BE49-F238E27FC236}">
                    <a16:creationId xmlns:a16="http://schemas.microsoft.com/office/drawing/2014/main" id="{5059BCC8-FC0E-E2B9-3FAC-5B192F94DA7B}"/>
                  </a:ext>
                </a:extLst>
              </p:cNvPr>
              <p:cNvSpPr/>
              <p:nvPr/>
            </p:nvSpPr>
            <p:spPr>
              <a:xfrm>
                <a:off x="2739425" y="2312750"/>
                <a:ext cx="413700" cy="413700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3;p13">
                <a:extLst>
                  <a:ext uri="{FF2B5EF4-FFF2-40B4-BE49-F238E27FC236}">
                    <a16:creationId xmlns:a16="http://schemas.microsoft.com/office/drawing/2014/main" id="{6CF79E2B-CEB3-9471-D81E-CB16F4817305}"/>
                  </a:ext>
                </a:extLst>
              </p:cNvPr>
              <p:cNvSpPr/>
              <p:nvPr/>
            </p:nvSpPr>
            <p:spPr>
              <a:xfrm>
                <a:off x="2377475" y="2805875"/>
                <a:ext cx="271500" cy="271500"/>
              </a:xfrm>
              <a:prstGeom prst="ellipse">
                <a:avLst/>
              </a:prstGeom>
              <a:solidFill>
                <a:schemeClr val="accent1"/>
              </a:solidFill>
              <a:ln w="381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54;p13">
              <a:extLst>
                <a:ext uri="{FF2B5EF4-FFF2-40B4-BE49-F238E27FC236}">
                  <a16:creationId xmlns:a16="http://schemas.microsoft.com/office/drawing/2014/main" id="{0DB3BC7F-17C9-6ED3-3603-FD364201B8EF}"/>
                </a:ext>
              </a:extLst>
            </p:cNvPr>
            <p:cNvSpPr/>
            <p:nvPr/>
          </p:nvSpPr>
          <p:spPr>
            <a:xfrm>
              <a:off x="3340134" y="1455612"/>
              <a:ext cx="731284" cy="72953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6301" y="1356"/>
                  </a:moveTo>
                  <a:cubicBezTo>
                    <a:pt x="6522" y="1356"/>
                    <a:pt x="6711" y="1576"/>
                    <a:pt x="6711" y="1797"/>
                  </a:cubicBezTo>
                  <a:lnTo>
                    <a:pt x="6711" y="2269"/>
                  </a:lnTo>
                  <a:cubicBezTo>
                    <a:pt x="7656" y="2458"/>
                    <a:pt x="8349" y="3309"/>
                    <a:pt x="8349" y="4285"/>
                  </a:cubicBezTo>
                  <a:cubicBezTo>
                    <a:pt x="8349" y="4538"/>
                    <a:pt x="8160" y="4727"/>
                    <a:pt x="7971" y="4727"/>
                  </a:cubicBezTo>
                  <a:cubicBezTo>
                    <a:pt x="7719" y="4727"/>
                    <a:pt x="7530" y="4538"/>
                    <a:pt x="7530" y="4285"/>
                  </a:cubicBezTo>
                  <a:cubicBezTo>
                    <a:pt x="7530" y="3624"/>
                    <a:pt x="6994" y="3057"/>
                    <a:pt x="6301" y="3057"/>
                  </a:cubicBezTo>
                  <a:cubicBezTo>
                    <a:pt x="5640" y="3057"/>
                    <a:pt x="5073" y="3624"/>
                    <a:pt x="5073" y="4285"/>
                  </a:cubicBezTo>
                  <a:cubicBezTo>
                    <a:pt x="5073" y="4947"/>
                    <a:pt x="5829" y="5483"/>
                    <a:pt x="6585" y="6018"/>
                  </a:cubicBezTo>
                  <a:cubicBezTo>
                    <a:pt x="7435" y="6648"/>
                    <a:pt x="8412" y="7310"/>
                    <a:pt x="8412" y="8413"/>
                  </a:cubicBezTo>
                  <a:cubicBezTo>
                    <a:pt x="8412" y="9421"/>
                    <a:pt x="7687" y="10271"/>
                    <a:pt x="6742" y="10429"/>
                  </a:cubicBezTo>
                  <a:lnTo>
                    <a:pt x="6742" y="10901"/>
                  </a:lnTo>
                  <a:cubicBezTo>
                    <a:pt x="6742" y="11154"/>
                    <a:pt x="6553" y="11311"/>
                    <a:pt x="6364" y="11311"/>
                  </a:cubicBezTo>
                  <a:cubicBezTo>
                    <a:pt x="6144" y="11311"/>
                    <a:pt x="5955" y="11091"/>
                    <a:pt x="5955" y="10901"/>
                  </a:cubicBezTo>
                  <a:lnTo>
                    <a:pt x="5955" y="10429"/>
                  </a:lnTo>
                  <a:cubicBezTo>
                    <a:pt x="5010" y="10240"/>
                    <a:pt x="4316" y="9421"/>
                    <a:pt x="4316" y="8413"/>
                  </a:cubicBezTo>
                  <a:cubicBezTo>
                    <a:pt x="4316" y="8192"/>
                    <a:pt x="4505" y="8035"/>
                    <a:pt x="4694" y="8035"/>
                  </a:cubicBezTo>
                  <a:cubicBezTo>
                    <a:pt x="4884" y="8035"/>
                    <a:pt x="5136" y="8224"/>
                    <a:pt x="5136" y="8413"/>
                  </a:cubicBezTo>
                  <a:cubicBezTo>
                    <a:pt x="5136" y="9106"/>
                    <a:pt x="5671" y="9641"/>
                    <a:pt x="6364" y="9641"/>
                  </a:cubicBezTo>
                  <a:cubicBezTo>
                    <a:pt x="7026" y="9641"/>
                    <a:pt x="7561" y="9106"/>
                    <a:pt x="7561" y="8413"/>
                  </a:cubicBezTo>
                  <a:cubicBezTo>
                    <a:pt x="7561" y="7751"/>
                    <a:pt x="6868" y="7247"/>
                    <a:pt x="6081" y="6680"/>
                  </a:cubicBezTo>
                  <a:cubicBezTo>
                    <a:pt x="5199" y="6050"/>
                    <a:pt x="4253" y="5388"/>
                    <a:pt x="4253" y="4285"/>
                  </a:cubicBezTo>
                  <a:cubicBezTo>
                    <a:pt x="4253" y="3309"/>
                    <a:pt x="4978" y="2427"/>
                    <a:pt x="5923" y="2269"/>
                  </a:cubicBezTo>
                  <a:lnTo>
                    <a:pt x="5923" y="1797"/>
                  </a:lnTo>
                  <a:cubicBezTo>
                    <a:pt x="5923" y="1576"/>
                    <a:pt x="6112" y="1356"/>
                    <a:pt x="6301" y="1356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836"/>
                    <a:pt x="0" y="6333"/>
                  </a:cubicBezTo>
                  <a:cubicBezTo>
                    <a:pt x="0" y="9830"/>
                    <a:pt x="2836" y="12666"/>
                    <a:pt x="6333" y="12666"/>
                  </a:cubicBezTo>
                  <a:cubicBezTo>
                    <a:pt x="9861" y="12666"/>
                    <a:pt x="12697" y="9830"/>
                    <a:pt x="12697" y="6333"/>
                  </a:cubicBezTo>
                  <a:cubicBezTo>
                    <a:pt x="12697" y="2836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2" name="Google Shape;842;p37">
            <a:extLst>
              <a:ext uri="{FF2B5EF4-FFF2-40B4-BE49-F238E27FC236}">
                <a16:creationId xmlns:a16="http://schemas.microsoft.com/office/drawing/2014/main" id="{E0F06227-E360-B167-5FE4-E1B1DC02FD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75216" y="3988338"/>
            <a:ext cx="4459343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build the future together</a:t>
            </a:r>
            <a:endParaRPr dirty="0"/>
          </a:p>
        </p:txBody>
      </p:sp>
      <p:grpSp>
        <p:nvGrpSpPr>
          <p:cNvPr id="843" name="Google Shape;843;p37">
            <a:extLst>
              <a:ext uri="{FF2B5EF4-FFF2-40B4-BE49-F238E27FC236}">
                <a16:creationId xmlns:a16="http://schemas.microsoft.com/office/drawing/2014/main" id="{D8799CF6-A3F2-1820-8C38-8B080651FAC8}"/>
              </a:ext>
            </a:extLst>
          </p:cNvPr>
          <p:cNvGrpSpPr/>
          <p:nvPr/>
        </p:nvGrpSpPr>
        <p:grpSpPr>
          <a:xfrm>
            <a:off x="6405381" y="2124578"/>
            <a:ext cx="1844700" cy="791799"/>
            <a:chOff x="6696683" y="3818300"/>
            <a:chExt cx="1844700" cy="791799"/>
          </a:xfrm>
        </p:grpSpPr>
        <p:sp>
          <p:nvSpPr>
            <p:cNvPr id="844" name="Google Shape;844;p37">
              <a:extLst>
                <a:ext uri="{FF2B5EF4-FFF2-40B4-BE49-F238E27FC236}">
                  <a16:creationId xmlns:a16="http://schemas.microsoft.com/office/drawing/2014/main" id="{CB6AF0FF-A948-F66D-30FB-54E3B2269193}"/>
                </a:ext>
              </a:extLst>
            </p:cNvPr>
            <p:cNvSpPr txBox="1"/>
            <p:nvPr/>
          </p:nvSpPr>
          <p:spPr>
            <a:xfrm>
              <a:off x="6696683" y="3818300"/>
              <a:ext cx="18447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Code</a:t>
              </a:r>
              <a:endParaRPr sz="22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45" name="Google Shape;845;p37">
              <a:extLst>
                <a:ext uri="{FF2B5EF4-FFF2-40B4-BE49-F238E27FC236}">
                  <a16:creationId xmlns:a16="http://schemas.microsoft.com/office/drawing/2014/main" id="{E8A60BF8-80A5-8A54-55C6-6597B98B16DB}"/>
                </a:ext>
              </a:extLst>
            </p:cNvPr>
            <p:cNvSpPr txBox="1"/>
            <p:nvPr/>
          </p:nvSpPr>
          <p:spPr>
            <a:xfrm>
              <a:off x="6696683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Add code suggestions from code base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6" name="Google Shape;846;p37">
            <a:extLst>
              <a:ext uri="{FF2B5EF4-FFF2-40B4-BE49-F238E27FC236}">
                <a16:creationId xmlns:a16="http://schemas.microsoft.com/office/drawing/2014/main" id="{C09994A3-B35E-4EE5-9DAB-58EB03321329}"/>
              </a:ext>
            </a:extLst>
          </p:cNvPr>
          <p:cNvGrpSpPr/>
          <p:nvPr/>
        </p:nvGrpSpPr>
        <p:grpSpPr>
          <a:xfrm>
            <a:off x="444695" y="2124578"/>
            <a:ext cx="1844700" cy="791799"/>
            <a:chOff x="607000" y="3818300"/>
            <a:chExt cx="1844700" cy="791799"/>
          </a:xfrm>
        </p:grpSpPr>
        <p:sp>
          <p:nvSpPr>
            <p:cNvPr id="847" name="Google Shape;847;p37">
              <a:extLst>
                <a:ext uri="{FF2B5EF4-FFF2-40B4-BE49-F238E27FC236}">
                  <a16:creationId xmlns:a16="http://schemas.microsoft.com/office/drawing/2014/main" id="{B3942446-8B94-0C86-353B-F4F9174DB42F}"/>
                </a:ext>
              </a:extLst>
            </p:cNvPr>
            <p:cNvSpPr txBox="1"/>
            <p:nvPr/>
          </p:nvSpPr>
          <p:spPr>
            <a:xfrm>
              <a:off x="607000" y="3818300"/>
              <a:ext cx="18447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Epics &amp; Features</a:t>
              </a:r>
              <a:endParaRPr sz="20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48" name="Google Shape;848;p37">
              <a:extLst>
                <a:ext uri="{FF2B5EF4-FFF2-40B4-BE49-F238E27FC236}">
                  <a16:creationId xmlns:a16="http://schemas.microsoft.com/office/drawing/2014/main" id="{CFE68B41-4884-B4B7-B925-FA261D4A463F}"/>
                </a:ext>
              </a:extLst>
            </p:cNvPr>
            <p:cNvSpPr txBox="1"/>
            <p:nvPr/>
          </p:nvSpPr>
          <p:spPr>
            <a:xfrm>
              <a:off x="607000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Support Epic and Feature level breakdowns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49" name="Google Shape;849;p37">
            <a:extLst>
              <a:ext uri="{FF2B5EF4-FFF2-40B4-BE49-F238E27FC236}">
                <a16:creationId xmlns:a16="http://schemas.microsoft.com/office/drawing/2014/main" id="{A273A424-34EB-40C8-4B25-BF8761A00B97}"/>
              </a:ext>
            </a:extLst>
          </p:cNvPr>
          <p:cNvGrpSpPr/>
          <p:nvPr/>
        </p:nvGrpSpPr>
        <p:grpSpPr>
          <a:xfrm>
            <a:off x="4411054" y="2124578"/>
            <a:ext cx="1844700" cy="791799"/>
            <a:chOff x="4670635" y="3818300"/>
            <a:chExt cx="1844700" cy="791799"/>
          </a:xfrm>
        </p:grpSpPr>
        <p:sp>
          <p:nvSpPr>
            <p:cNvPr id="850" name="Google Shape;850;p37">
              <a:extLst>
                <a:ext uri="{FF2B5EF4-FFF2-40B4-BE49-F238E27FC236}">
                  <a16:creationId xmlns:a16="http://schemas.microsoft.com/office/drawing/2014/main" id="{A80586B5-6393-B7E4-65DB-C6260E2FC232}"/>
                </a:ext>
              </a:extLst>
            </p:cNvPr>
            <p:cNvSpPr txBox="1"/>
            <p:nvPr/>
          </p:nvSpPr>
          <p:spPr>
            <a:xfrm>
              <a:off x="4673128" y="3818300"/>
              <a:ext cx="18399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Knowledge</a:t>
              </a:r>
              <a:endParaRPr sz="20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1" name="Google Shape;851;p37">
              <a:extLst>
                <a:ext uri="{FF2B5EF4-FFF2-40B4-BE49-F238E27FC236}">
                  <a16:creationId xmlns:a16="http://schemas.microsoft.com/office/drawing/2014/main" id="{6D6161DE-E0B6-205C-F940-E6BC8C6A5229}"/>
                </a:ext>
              </a:extLst>
            </p:cNvPr>
            <p:cNvSpPr txBox="1"/>
            <p:nvPr/>
          </p:nvSpPr>
          <p:spPr>
            <a:xfrm>
              <a:off x="4670635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Enhance task generation with RAG technology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2" name="Google Shape;852;p37">
            <a:extLst>
              <a:ext uri="{FF2B5EF4-FFF2-40B4-BE49-F238E27FC236}">
                <a16:creationId xmlns:a16="http://schemas.microsoft.com/office/drawing/2014/main" id="{89F04A04-6002-6265-54F0-2AF8CE9460FB}"/>
              </a:ext>
            </a:extLst>
          </p:cNvPr>
          <p:cNvGrpSpPr/>
          <p:nvPr/>
        </p:nvGrpSpPr>
        <p:grpSpPr>
          <a:xfrm>
            <a:off x="2416727" y="2124578"/>
            <a:ext cx="1844700" cy="791799"/>
            <a:chOff x="2639883" y="3818300"/>
            <a:chExt cx="1844700" cy="791799"/>
          </a:xfrm>
        </p:grpSpPr>
        <p:sp>
          <p:nvSpPr>
            <p:cNvPr id="853" name="Google Shape;853;p37">
              <a:extLst>
                <a:ext uri="{FF2B5EF4-FFF2-40B4-BE49-F238E27FC236}">
                  <a16:creationId xmlns:a16="http://schemas.microsoft.com/office/drawing/2014/main" id="{22BFE855-822A-266A-6BB4-68D54D690EA7}"/>
                </a:ext>
              </a:extLst>
            </p:cNvPr>
            <p:cNvSpPr txBox="1"/>
            <p:nvPr/>
          </p:nvSpPr>
          <p:spPr>
            <a:xfrm>
              <a:off x="2642369" y="3818300"/>
              <a:ext cx="1839900" cy="23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Multi-Modal</a:t>
              </a:r>
              <a:endParaRPr sz="20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54" name="Google Shape;854;p37">
              <a:extLst>
                <a:ext uri="{FF2B5EF4-FFF2-40B4-BE49-F238E27FC236}">
                  <a16:creationId xmlns:a16="http://schemas.microsoft.com/office/drawing/2014/main" id="{C1E1E91A-6D5B-D07B-10A7-8B55BDB21D85}"/>
                </a:ext>
              </a:extLst>
            </p:cNvPr>
            <p:cNvSpPr txBox="1"/>
            <p:nvPr/>
          </p:nvSpPr>
          <p:spPr>
            <a:xfrm>
              <a:off x="2639883" y="4086899"/>
              <a:ext cx="18447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Support images and diagrams in work items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55" name="Google Shape;855;p37">
            <a:extLst>
              <a:ext uri="{FF2B5EF4-FFF2-40B4-BE49-F238E27FC236}">
                <a16:creationId xmlns:a16="http://schemas.microsoft.com/office/drawing/2014/main" id="{52605D14-F75F-581D-0650-D4488063F7C6}"/>
              </a:ext>
            </a:extLst>
          </p:cNvPr>
          <p:cNvGrpSpPr/>
          <p:nvPr/>
        </p:nvGrpSpPr>
        <p:grpSpPr>
          <a:xfrm>
            <a:off x="601354" y="1135603"/>
            <a:ext cx="8080600" cy="343804"/>
            <a:chOff x="533400" y="1028650"/>
            <a:chExt cx="8080600" cy="343804"/>
          </a:xfrm>
        </p:grpSpPr>
        <p:sp>
          <p:nvSpPr>
            <p:cNvPr id="856" name="Google Shape;856;p37">
              <a:extLst>
                <a:ext uri="{FF2B5EF4-FFF2-40B4-BE49-F238E27FC236}">
                  <a16:creationId xmlns:a16="http://schemas.microsoft.com/office/drawing/2014/main" id="{E81CA35C-2DFD-4317-DCE6-52063C10AACA}"/>
                </a:ext>
              </a:extLst>
            </p:cNvPr>
            <p:cNvSpPr txBox="1"/>
            <p:nvPr/>
          </p:nvSpPr>
          <p:spPr>
            <a:xfrm>
              <a:off x="533400" y="1028654"/>
              <a:ext cx="617169" cy="34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2025</a:t>
              </a:r>
              <a:endParaRPr sz="17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867" name="Google Shape;867;p37">
              <a:extLst>
                <a:ext uri="{FF2B5EF4-FFF2-40B4-BE49-F238E27FC236}">
                  <a16:creationId xmlns:a16="http://schemas.microsoft.com/office/drawing/2014/main" id="{B23E65D4-EFAF-B7A6-5CF8-47B3516C36B4}"/>
                </a:ext>
              </a:extLst>
            </p:cNvPr>
            <p:cNvSpPr txBox="1"/>
            <p:nvPr/>
          </p:nvSpPr>
          <p:spPr>
            <a:xfrm>
              <a:off x="7923672" y="1028650"/>
              <a:ext cx="690328" cy="34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2026</a:t>
              </a:r>
              <a:endParaRPr sz="1700" dirty="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868" name="Google Shape;868;p37">
            <a:extLst>
              <a:ext uri="{FF2B5EF4-FFF2-40B4-BE49-F238E27FC236}">
                <a16:creationId xmlns:a16="http://schemas.microsoft.com/office/drawing/2014/main" id="{10D8E198-DC06-B81F-FBA8-CE32DD8B377C}"/>
              </a:ext>
            </a:extLst>
          </p:cNvPr>
          <p:cNvSpPr/>
          <p:nvPr/>
        </p:nvSpPr>
        <p:spPr>
          <a:xfrm>
            <a:off x="601354" y="1555602"/>
            <a:ext cx="8077200" cy="2631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7">
            <a:extLst>
              <a:ext uri="{FF2B5EF4-FFF2-40B4-BE49-F238E27FC236}">
                <a16:creationId xmlns:a16="http://schemas.microsoft.com/office/drawing/2014/main" id="{A97F3BD5-68AC-0C03-6963-2AAC2CBF6C24}"/>
              </a:ext>
            </a:extLst>
          </p:cNvPr>
          <p:cNvSpPr/>
          <p:nvPr/>
        </p:nvSpPr>
        <p:spPr>
          <a:xfrm>
            <a:off x="601354" y="1555603"/>
            <a:ext cx="1154400" cy="263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0" name="Google Shape;870;p37">
            <a:extLst>
              <a:ext uri="{FF2B5EF4-FFF2-40B4-BE49-F238E27FC236}">
                <a16:creationId xmlns:a16="http://schemas.microsoft.com/office/drawing/2014/main" id="{FF7BDA47-9E73-CF09-C0DE-E28737DEEB36}"/>
              </a:ext>
            </a:extLst>
          </p:cNvPr>
          <p:cNvSpPr/>
          <p:nvPr/>
        </p:nvSpPr>
        <p:spPr>
          <a:xfrm>
            <a:off x="2416727" y="1555601"/>
            <a:ext cx="1446281" cy="263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1" name="Google Shape;871;p37">
            <a:extLst>
              <a:ext uri="{FF2B5EF4-FFF2-40B4-BE49-F238E27FC236}">
                <a16:creationId xmlns:a16="http://schemas.microsoft.com/office/drawing/2014/main" id="{B1F057E6-587A-20C7-6551-29CA20B40911}"/>
              </a:ext>
            </a:extLst>
          </p:cNvPr>
          <p:cNvSpPr/>
          <p:nvPr/>
        </p:nvSpPr>
        <p:spPr>
          <a:xfrm>
            <a:off x="6604726" y="1555601"/>
            <a:ext cx="1783662" cy="263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2" name="Google Shape;872;p37">
            <a:extLst>
              <a:ext uri="{FF2B5EF4-FFF2-40B4-BE49-F238E27FC236}">
                <a16:creationId xmlns:a16="http://schemas.microsoft.com/office/drawing/2014/main" id="{E3C5F383-F8EF-2471-C16C-7166C12A8940}"/>
              </a:ext>
            </a:extLst>
          </p:cNvPr>
          <p:cNvSpPr/>
          <p:nvPr/>
        </p:nvSpPr>
        <p:spPr>
          <a:xfrm>
            <a:off x="4639954" y="1564106"/>
            <a:ext cx="1386900" cy="2631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" name="Picture 1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4D001EB0-C326-F6E6-1DF1-CE6872D40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185" y="245697"/>
            <a:ext cx="2065630" cy="95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03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4920706"/>
      </p:ext>
    </p:extLst>
  </p:cSld>
  <p:clrMapOvr>
    <a:masterClrMapping/>
  </p:clrMapOvr>
</p:sld>
</file>

<file path=ppt/theme/theme1.xml><?xml version="1.0" encoding="utf-8"?>
<a:theme xmlns:a="http://schemas.openxmlformats.org/drawingml/2006/main" name="Startup Business Infographics by Slidesgo">
  <a:themeElements>
    <a:clrScheme name="Simple Light">
      <a:dk1>
        <a:srgbClr val="000000"/>
      </a:dk1>
      <a:lt1>
        <a:srgbClr val="FDFDFD"/>
      </a:lt1>
      <a:dk2>
        <a:srgbClr val="B3B3B3"/>
      </a:dk2>
      <a:lt2>
        <a:srgbClr val="E4E4E4"/>
      </a:lt2>
      <a:accent1>
        <a:srgbClr val="596583"/>
      </a:accent1>
      <a:accent2>
        <a:srgbClr val="8798BB"/>
      </a:accent2>
      <a:accent3>
        <a:srgbClr val="ABBFDF"/>
      </a:accent3>
      <a:accent4>
        <a:srgbClr val="726392"/>
      </a:accent4>
      <a:accent5>
        <a:srgbClr val="AF89A7"/>
      </a:accent5>
      <a:accent6>
        <a:srgbClr val="CFB4C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118</Words>
  <Application>Microsoft Office PowerPoint</Application>
  <PresentationFormat>On-screen Show (16:9)</PresentationFormat>
  <Paragraphs>29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Fira Sans Extra Condensed Medium</vt:lpstr>
      <vt:lpstr>Fira Sans Extra Condensed SemiBold</vt:lpstr>
      <vt:lpstr>Roboto</vt:lpstr>
      <vt:lpstr>Startup Business Infographics by Slidesgo</vt:lpstr>
      <vt:lpstr>PowerPoint Presentation</vt:lpstr>
      <vt:lpstr>PowerPoint Presentation</vt:lpstr>
      <vt:lpstr>Your agile process transformed – no magic carpet needed</vt:lpstr>
      <vt:lpstr>Unlock a whole new world of Agile possibilities</vt:lpstr>
      <vt:lpstr>Let’s build the future together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Eric Bach</cp:lastModifiedBy>
  <cp:revision>53</cp:revision>
  <dcterms:modified xsi:type="dcterms:W3CDTF">2025-06-03T21:09:06Z</dcterms:modified>
</cp:coreProperties>
</file>